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fdc5db761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7dfc6928d4505"/>
  </p:sldMasterIdLst>
  <p:sldIdLst>
    <p:sldId xmlns:r="http://schemas.openxmlformats.org/officeDocument/2006/relationships" id="256" r:id="R8460a9c0a9204ed2"/>
    <p:sldId xmlns:r="http://schemas.openxmlformats.org/officeDocument/2006/relationships" id="257" r:id="R6cd7818b7fb14d78"/>
    <p:sldId xmlns:r="http://schemas.openxmlformats.org/officeDocument/2006/relationships" id="258" r:id="R6c6f0e9b642f4a2e"/>
    <p:sldId xmlns:r="http://schemas.openxmlformats.org/officeDocument/2006/relationships" id="259" r:id="R3d9643b9e4654ba0"/>
    <p:sldId xmlns:r="http://schemas.openxmlformats.org/officeDocument/2006/relationships" id="260" r:id="Ref18b04485e346bd"/>
    <p:sldId xmlns:r="http://schemas.openxmlformats.org/officeDocument/2006/relationships" id="261" r:id="R40e0e910ab4e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7dfc6928d4505" /><Relationship Type="http://schemas.openxmlformats.org/officeDocument/2006/relationships/slide" Target="/ppt/slides/slide1.xml" Id="R8460a9c0a9204ed2" /><Relationship Type="http://schemas.openxmlformats.org/officeDocument/2006/relationships/slide" Target="/ppt/slides/slide2.xml" Id="R6cd7818b7fb14d78" /><Relationship Type="http://schemas.openxmlformats.org/officeDocument/2006/relationships/slide" Target="/ppt/slides/slide3.xml" Id="R6c6f0e9b642f4a2e" /><Relationship Type="http://schemas.openxmlformats.org/officeDocument/2006/relationships/slide" Target="/ppt/slides/slide4.xml" Id="R3d9643b9e4654ba0" /><Relationship Type="http://schemas.openxmlformats.org/officeDocument/2006/relationships/slide" Target="/ppt/slides/slide5.xml" Id="Ref18b04485e346bd" /><Relationship Type="http://schemas.openxmlformats.org/officeDocument/2006/relationships/slide" Target="/ppt/slides/slide6.xml" Id="R40e0e910ab4e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0e267f3b1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c5b0f00b24264" /><Relationship Type="http://schemas.openxmlformats.org/officeDocument/2006/relationships/theme" Target="/ppt/slideMasters/theme/theme1.xml" Id="Rada3937c0699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c5b0f00b2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cbdca5a93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98a8edbd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d61d1e30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95923eafd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572f534a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2754ff6b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