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bf0ade5fc54e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39bf8bc9cf44fe"/>
  </p:sldMasterIdLst>
  <p:sldIdLst>
    <p:sldId xmlns:r="http://schemas.openxmlformats.org/officeDocument/2006/relationships" id="256" r:id="R58da27af62064459"/>
    <p:sldId xmlns:r="http://schemas.openxmlformats.org/officeDocument/2006/relationships" id="257" r:id="R43c4cfe8b1ac4a4e"/>
    <p:sldId xmlns:r="http://schemas.openxmlformats.org/officeDocument/2006/relationships" id="258" r:id="R39d920673b874a01"/>
    <p:sldId xmlns:r="http://schemas.openxmlformats.org/officeDocument/2006/relationships" id="259" r:id="R04bdb2115adb436a"/>
    <p:sldId xmlns:r="http://schemas.openxmlformats.org/officeDocument/2006/relationships" id="260" r:id="R46d486c65ead464f"/>
    <p:sldId xmlns:r="http://schemas.openxmlformats.org/officeDocument/2006/relationships" id="261" r:id="Reca8bfdef17643cb"/>
    <p:sldId xmlns:r="http://schemas.openxmlformats.org/officeDocument/2006/relationships" id="262" r:id="Rc27738c212c84b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9bf8bc9cf44fe" /><Relationship Type="http://schemas.openxmlformats.org/officeDocument/2006/relationships/slide" Target="/ppt/slides/slide1.xml" Id="R58da27af62064459" /><Relationship Type="http://schemas.openxmlformats.org/officeDocument/2006/relationships/slide" Target="/ppt/slides/slide2.xml" Id="R43c4cfe8b1ac4a4e" /><Relationship Type="http://schemas.openxmlformats.org/officeDocument/2006/relationships/slide" Target="/ppt/slides/slide3.xml" Id="R39d920673b874a01" /><Relationship Type="http://schemas.openxmlformats.org/officeDocument/2006/relationships/slide" Target="/ppt/slides/slide4.xml" Id="R04bdb2115adb436a" /><Relationship Type="http://schemas.openxmlformats.org/officeDocument/2006/relationships/slide" Target="/ppt/slides/slide5.xml" Id="R46d486c65ead464f" /><Relationship Type="http://schemas.openxmlformats.org/officeDocument/2006/relationships/slide" Target="/ppt/slides/slide6.xml" Id="Reca8bfdef17643cb" /><Relationship Type="http://schemas.openxmlformats.org/officeDocument/2006/relationships/slide" Target="/ppt/slides/slide7.xml" Id="Rc27738c212c84b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d20c28cd242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4b9161fc246e2" /><Relationship Type="http://schemas.openxmlformats.org/officeDocument/2006/relationships/theme" Target="/ppt/slideMasters/theme/theme1.xml" Id="R99cd8021acf944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4b9161fc246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ea3e5fd8446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8e6a414bb4d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b3953feae40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47ac9a0a744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ba382f65d4e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353ccb1a44e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4a9be375044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SOLØY INVEST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616 861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9 539 597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ANDREAS STOREIDE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SOFI STOREIDE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