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1d8b04760849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f488a0a079c4a0f"/>
  </p:sldMasterIdLst>
  <p:sldIdLst>
    <p:sldId xmlns:r="http://schemas.openxmlformats.org/officeDocument/2006/relationships" id="256" r:id="R7648c0432b744a56"/>
    <p:sldId xmlns:r="http://schemas.openxmlformats.org/officeDocument/2006/relationships" id="257" r:id="R9e0a9536d76048d3"/>
    <p:sldId xmlns:r="http://schemas.openxmlformats.org/officeDocument/2006/relationships" id="258" r:id="Re7b255f56a674f86"/>
    <p:sldId xmlns:r="http://schemas.openxmlformats.org/officeDocument/2006/relationships" id="259" r:id="Rdcc80e2b4fb94d56"/>
    <p:sldId xmlns:r="http://schemas.openxmlformats.org/officeDocument/2006/relationships" id="260" r:id="R0c0678adb64045bb"/>
    <p:sldId xmlns:r="http://schemas.openxmlformats.org/officeDocument/2006/relationships" id="261" r:id="R93bdfac5b293427f"/>
    <p:sldId xmlns:r="http://schemas.openxmlformats.org/officeDocument/2006/relationships" id="262" r:id="R4d287e5667e04e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488a0a079c4a0f" /><Relationship Type="http://schemas.openxmlformats.org/officeDocument/2006/relationships/slide" Target="/ppt/slides/slide1.xml" Id="R7648c0432b744a56" /><Relationship Type="http://schemas.openxmlformats.org/officeDocument/2006/relationships/slide" Target="/ppt/slides/slide2.xml" Id="R9e0a9536d76048d3" /><Relationship Type="http://schemas.openxmlformats.org/officeDocument/2006/relationships/slide" Target="/ppt/slides/slide3.xml" Id="Re7b255f56a674f86" /><Relationship Type="http://schemas.openxmlformats.org/officeDocument/2006/relationships/slide" Target="/ppt/slides/slide4.xml" Id="Rdcc80e2b4fb94d56" /><Relationship Type="http://schemas.openxmlformats.org/officeDocument/2006/relationships/slide" Target="/ppt/slides/slide5.xml" Id="R0c0678adb64045bb" /><Relationship Type="http://schemas.openxmlformats.org/officeDocument/2006/relationships/slide" Target="/ppt/slides/slide6.xml" Id="R93bdfac5b293427f" /><Relationship Type="http://schemas.openxmlformats.org/officeDocument/2006/relationships/slide" Target="/ppt/slides/slide7.xml" Id="R4d287e5667e04e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4520656dc24dd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c4cff4297443a8" /><Relationship Type="http://schemas.openxmlformats.org/officeDocument/2006/relationships/theme" Target="/ppt/slideMasters/theme/theme1.xml" Id="R64b147a81c2046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c4cff4297443a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e1e0419f2c451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aa97a5332443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9bccbb715f42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9580e6069241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5f3d0dda09464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1036df94964de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eca11f8f5842e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YTTERØY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YTTERØY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YTTERØY HOLDING AS ble etablert [år] og holder til i Nesttun.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YTTERØY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YTTERØY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YTTERØY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−57 080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512 343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28 951 668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30 519 475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YTTERØY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REIDAR WOLLAN  –  48,0 %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 WOLLAN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MARTE WOLLAN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REIDAR WOLLAN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YTTERØY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Hardangervegen 72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5224 Nesttun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988 813 621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YTTERØY HOLDING AS</a:t>
            </a:r>
          </a:p>
        </p:txBody>
      </p:sp>
    </p:spTree>
  </p:cSld>
  <p:clrMapOvr>
    <a:masterClrMapping xmlns:a="http://schemas.openxmlformats.org/drawingml/2006/main"/>
  </p:clrMapOvr>
</p:sld>
</file>