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dc27cd77f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4ce18620a4581"/>
  </p:sldMasterIdLst>
  <p:sldIdLst>
    <p:sldId xmlns:r="http://schemas.openxmlformats.org/officeDocument/2006/relationships" id="256" r:id="R42bdf02a7e9e4c24"/>
    <p:sldId xmlns:r="http://schemas.openxmlformats.org/officeDocument/2006/relationships" id="257" r:id="R9e93f1b601ba44e5"/>
    <p:sldId xmlns:r="http://schemas.openxmlformats.org/officeDocument/2006/relationships" id="258" r:id="R7c6baea24fea4189"/>
    <p:sldId xmlns:r="http://schemas.openxmlformats.org/officeDocument/2006/relationships" id="259" r:id="Ra3c616ec61494e5c"/>
    <p:sldId xmlns:r="http://schemas.openxmlformats.org/officeDocument/2006/relationships" id="260" r:id="R2624bc46830d45f1"/>
    <p:sldId xmlns:r="http://schemas.openxmlformats.org/officeDocument/2006/relationships" id="261" r:id="R7aee7d80144f42ea"/>
    <p:sldId xmlns:r="http://schemas.openxmlformats.org/officeDocument/2006/relationships" id="262" r:id="R53127068b8ff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4ce18620a4581" /><Relationship Type="http://schemas.openxmlformats.org/officeDocument/2006/relationships/slide" Target="/ppt/slides/slide1.xml" Id="R42bdf02a7e9e4c24" /><Relationship Type="http://schemas.openxmlformats.org/officeDocument/2006/relationships/slide" Target="/ppt/slides/slide2.xml" Id="R9e93f1b601ba44e5" /><Relationship Type="http://schemas.openxmlformats.org/officeDocument/2006/relationships/slide" Target="/ppt/slides/slide3.xml" Id="R7c6baea24fea4189" /><Relationship Type="http://schemas.openxmlformats.org/officeDocument/2006/relationships/slide" Target="/ppt/slides/slide4.xml" Id="Ra3c616ec61494e5c" /><Relationship Type="http://schemas.openxmlformats.org/officeDocument/2006/relationships/slide" Target="/ppt/slides/slide5.xml" Id="R2624bc46830d45f1" /><Relationship Type="http://schemas.openxmlformats.org/officeDocument/2006/relationships/slide" Target="/ppt/slides/slide6.xml" Id="R7aee7d80144f42ea" /><Relationship Type="http://schemas.openxmlformats.org/officeDocument/2006/relationships/slide" Target="/ppt/slides/slide7.xml" Id="R53127068b8ff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b2003d167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6c6b209a343af" /><Relationship Type="http://schemas.openxmlformats.org/officeDocument/2006/relationships/theme" Target="/ppt/slideMasters/theme/theme1.xml" Id="R2bbcb101e4e9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6c6b209a3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d69017c2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160631fa7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3ce154ca3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452ba6e3d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edfd0103d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2a12783da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8dbc6208e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JOHANNESSEN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6 920 957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