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2584cda49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a91de49104a33"/>
  </p:sldMasterIdLst>
  <p:sldIdLst>
    <p:sldId xmlns:r="http://schemas.openxmlformats.org/officeDocument/2006/relationships" id="256" r:id="Rda81679b4975446c"/>
    <p:sldId xmlns:r="http://schemas.openxmlformats.org/officeDocument/2006/relationships" id="257" r:id="R7a552bec8c0e4bd2"/>
    <p:sldId xmlns:r="http://schemas.openxmlformats.org/officeDocument/2006/relationships" id="258" r:id="R8f125672ad784f26"/>
    <p:sldId xmlns:r="http://schemas.openxmlformats.org/officeDocument/2006/relationships" id="259" r:id="Rc65f358830914617"/>
    <p:sldId xmlns:r="http://schemas.openxmlformats.org/officeDocument/2006/relationships" id="260" r:id="Rc6d3169b0dfe48ea"/>
    <p:sldId xmlns:r="http://schemas.openxmlformats.org/officeDocument/2006/relationships" id="261" r:id="Rc1c1238c6b60412e"/>
    <p:sldId xmlns:r="http://schemas.openxmlformats.org/officeDocument/2006/relationships" id="262" r:id="Recfcbd66c536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a91de49104a33" /><Relationship Type="http://schemas.openxmlformats.org/officeDocument/2006/relationships/slide" Target="/ppt/slides/slide1.xml" Id="Rda81679b4975446c" /><Relationship Type="http://schemas.openxmlformats.org/officeDocument/2006/relationships/slide" Target="/ppt/slides/slide2.xml" Id="R7a552bec8c0e4bd2" /><Relationship Type="http://schemas.openxmlformats.org/officeDocument/2006/relationships/slide" Target="/ppt/slides/slide3.xml" Id="R8f125672ad784f26" /><Relationship Type="http://schemas.openxmlformats.org/officeDocument/2006/relationships/slide" Target="/ppt/slides/slide4.xml" Id="Rc65f358830914617" /><Relationship Type="http://schemas.openxmlformats.org/officeDocument/2006/relationships/slide" Target="/ppt/slides/slide5.xml" Id="Rc6d3169b0dfe48ea" /><Relationship Type="http://schemas.openxmlformats.org/officeDocument/2006/relationships/slide" Target="/ppt/slides/slide6.xml" Id="Rc1c1238c6b60412e" /><Relationship Type="http://schemas.openxmlformats.org/officeDocument/2006/relationships/slide" Target="/ppt/slides/slide7.xml" Id="Recfcbd66c536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ad3013006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9787c21f4190" /><Relationship Type="http://schemas.openxmlformats.org/officeDocument/2006/relationships/theme" Target="/ppt/slideMasters/theme/theme1.xml" Id="R5a35ffdd4c97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79787c21f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488e3007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afffebec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48128c63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8efd6ea8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9025b20a5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061f29aa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26526cae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BALLARI RINDAL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BALLARI RINDAL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RUNE RINDAL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BALLARI RINDAL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Rune Rindal, Kahrs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