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4c1d0f4b3a45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cc9aeb7a804418"/>
  </p:sldMasterIdLst>
  <p:sldIdLst>
    <p:sldId xmlns:r="http://schemas.openxmlformats.org/officeDocument/2006/relationships" id="256" r:id="Re4bd4932b6e54bfb"/>
    <p:sldId xmlns:r="http://schemas.openxmlformats.org/officeDocument/2006/relationships" id="257" r:id="R67a33719e0bc44c9"/>
    <p:sldId xmlns:r="http://schemas.openxmlformats.org/officeDocument/2006/relationships" id="258" r:id="R724b4a028d9b408a"/>
    <p:sldId xmlns:r="http://schemas.openxmlformats.org/officeDocument/2006/relationships" id="259" r:id="Re400f6cfe698451f"/>
    <p:sldId xmlns:r="http://schemas.openxmlformats.org/officeDocument/2006/relationships" id="260" r:id="Rab15118ed54143ac"/>
    <p:sldId xmlns:r="http://schemas.openxmlformats.org/officeDocument/2006/relationships" id="261" r:id="R1950133beaa3434e"/>
    <p:sldId xmlns:r="http://schemas.openxmlformats.org/officeDocument/2006/relationships" id="262" r:id="Re65b9b4f95534a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c9aeb7a804418" /><Relationship Type="http://schemas.openxmlformats.org/officeDocument/2006/relationships/slide" Target="/ppt/slides/slide1.xml" Id="Re4bd4932b6e54bfb" /><Relationship Type="http://schemas.openxmlformats.org/officeDocument/2006/relationships/slide" Target="/ppt/slides/slide2.xml" Id="R67a33719e0bc44c9" /><Relationship Type="http://schemas.openxmlformats.org/officeDocument/2006/relationships/slide" Target="/ppt/slides/slide3.xml" Id="R724b4a028d9b408a" /><Relationship Type="http://schemas.openxmlformats.org/officeDocument/2006/relationships/slide" Target="/ppt/slides/slide4.xml" Id="Re400f6cfe698451f" /><Relationship Type="http://schemas.openxmlformats.org/officeDocument/2006/relationships/slide" Target="/ppt/slides/slide5.xml" Id="Rab15118ed54143ac" /><Relationship Type="http://schemas.openxmlformats.org/officeDocument/2006/relationships/slide" Target="/ppt/slides/slide6.xml" Id="R1950133beaa3434e" /><Relationship Type="http://schemas.openxmlformats.org/officeDocument/2006/relationships/slide" Target="/ppt/slides/slide7.xml" Id="Re65b9b4f95534a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188126f4d46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ce791b3444220" /><Relationship Type="http://schemas.openxmlformats.org/officeDocument/2006/relationships/theme" Target="/ppt/slideMasters/theme/theme1.xml" Id="R923af5a216ec4f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ace791b34442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d2a3466ae47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67ee1b85d4c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3edd298724a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5c4fd49fe44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587d1600e49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5d01e393c4d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838650eb449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−4 408 253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22 953 864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53 900 200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63 701 016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BERGSJØ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MARTINE STRØMMEN NICOLAYSEN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Bekkelagsterrassen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martin@sie.no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988 828 289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AS</a:t>
            </a:r>
          </a:p>
        </p:txBody>
      </p:sp>
    </p:spTree>
  </p:cSld>
  <p:clrMapOvr>
    <a:masterClrMapping xmlns:a="http://schemas.openxmlformats.org/drawingml/2006/main"/>
  </p:clrMapOvr>
</p:sld>
</file>