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2add6624343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86855e91ce4198"/>
  </p:sldMasterIdLst>
  <p:sldIdLst>
    <p:sldId xmlns:r="http://schemas.openxmlformats.org/officeDocument/2006/relationships" id="256" r:id="R5abe8d7442a9431d"/>
    <p:sldId xmlns:r="http://schemas.openxmlformats.org/officeDocument/2006/relationships" id="257" r:id="R603543a2faf6498d"/>
    <p:sldId xmlns:r="http://schemas.openxmlformats.org/officeDocument/2006/relationships" id="258" r:id="R04429842db574ddd"/>
    <p:sldId xmlns:r="http://schemas.openxmlformats.org/officeDocument/2006/relationships" id="259" r:id="R763a53dd68dc4906"/>
    <p:sldId xmlns:r="http://schemas.openxmlformats.org/officeDocument/2006/relationships" id="260" r:id="Rdc9033a5e23f4a63"/>
    <p:sldId xmlns:r="http://schemas.openxmlformats.org/officeDocument/2006/relationships" id="261" r:id="R0e43bed644a0489f"/>
    <p:sldId xmlns:r="http://schemas.openxmlformats.org/officeDocument/2006/relationships" id="262" r:id="R81553dda25b5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6855e91ce4198" /><Relationship Type="http://schemas.openxmlformats.org/officeDocument/2006/relationships/slide" Target="/ppt/slides/slide1.xml" Id="R5abe8d7442a9431d" /><Relationship Type="http://schemas.openxmlformats.org/officeDocument/2006/relationships/slide" Target="/ppt/slides/slide2.xml" Id="R603543a2faf6498d" /><Relationship Type="http://schemas.openxmlformats.org/officeDocument/2006/relationships/slide" Target="/ppt/slides/slide3.xml" Id="R04429842db574ddd" /><Relationship Type="http://schemas.openxmlformats.org/officeDocument/2006/relationships/slide" Target="/ppt/slides/slide4.xml" Id="R763a53dd68dc4906" /><Relationship Type="http://schemas.openxmlformats.org/officeDocument/2006/relationships/slide" Target="/ppt/slides/slide5.xml" Id="Rdc9033a5e23f4a63" /><Relationship Type="http://schemas.openxmlformats.org/officeDocument/2006/relationships/slide" Target="/ppt/slides/slide6.xml" Id="R0e43bed644a0489f" /><Relationship Type="http://schemas.openxmlformats.org/officeDocument/2006/relationships/slide" Target="/ppt/slides/slide7.xml" Id="R81553dda25b5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7f8402ba7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252fc26d74f6c" /><Relationship Type="http://schemas.openxmlformats.org/officeDocument/2006/relationships/theme" Target="/ppt/slideMasters/theme/theme1.xml" Id="Rb4e1fd0a3bb5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252fc26d7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7cc2ddf2d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15c9ab94c42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7474d56a42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6b472121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e7c86ff5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ed85145e24b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6724995244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MARGARETH ANGELIL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MARGARETH ANGELIL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