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80fdd61c74f49b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8529c0cfd0b4beb"/>
  </p:sldMasterIdLst>
  <p:sldIdLst>
    <p:sldId xmlns:r="http://schemas.openxmlformats.org/officeDocument/2006/relationships" id="256" r:id="Rf4f25f7146dd43ea"/>
    <p:sldId xmlns:r="http://schemas.openxmlformats.org/officeDocument/2006/relationships" id="257" r:id="R3de3d40995bc4175"/>
    <p:sldId xmlns:r="http://schemas.openxmlformats.org/officeDocument/2006/relationships" id="258" r:id="R24f0d63bac7d4433"/>
    <p:sldId xmlns:r="http://schemas.openxmlformats.org/officeDocument/2006/relationships" id="259" r:id="R75de4674f9b94f15"/>
    <p:sldId xmlns:r="http://schemas.openxmlformats.org/officeDocument/2006/relationships" id="260" r:id="Re722111353f44ff5"/>
    <p:sldId xmlns:r="http://schemas.openxmlformats.org/officeDocument/2006/relationships" id="261" r:id="R93281deed60945cc"/>
    <p:sldId xmlns:r="http://schemas.openxmlformats.org/officeDocument/2006/relationships" id="262" r:id="Rc59bd49cdcd741f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529c0cfd0b4beb" /><Relationship Type="http://schemas.openxmlformats.org/officeDocument/2006/relationships/slide" Target="/ppt/slides/slide1.xml" Id="Rf4f25f7146dd43ea" /><Relationship Type="http://schemas.openxmlformats.org/officeDocument/2006/relationships/slide" Target="/ppt/slides/slide2.xml" Id="R3de3d40995bc4175" /><Relationship Type="http://schemas.openxmlformats.org/officeDocument/2006/relationships/slide" Target="/ppt/slides/slide3.xml" Id="R24f0d63bac7d4433" /><Relationship Type="http://schemas.openxmlformats.org/officeDocument/2006/relationships/slide" Target="/ppt/slides/slide4.xml" Id="R75de4674f9b94f15" /><Relationship Type="http://schemas.openxmlformats.org/officeDocument/2006/relationships/slide" Target="/ppt/slides/slide5.xml" Id="Re722111353f44ff5" /><Relationship Type="http://schemas.openxmlformats.org/officeDocument/2006/relationships/slide" Target="/ppt/slides/slide6.xml" Id="R93281deed60945cc" /><Relationship Type="http://schemas.openxmlformats.org/officeDocument/2006/relationships/slide" Target="/ppt/slides/slide7.xml" Id="Rc59bd49cdcd741f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8409bf6b53d40f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5ddca4ba5c4abb" /><Relationship Type="http://schemas.openxmlformats.org/officeDocument/2006/relationships/theme" Target="/ppt/slideMasters/theme/theme1.xml" Id="R2f6408ce505a4d3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45ddca4ba5c4ab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cf91ceaf39438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5a76bfd9c246a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32bd9c79134bf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df12de57a742c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4eee36d8ba48d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f61f7bcf5c4d8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31b5ebcb8e43a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JONAS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JONAS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JONAS AS ble etablert [år] og holder til i Egersund.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JONAS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JONAS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JONAS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−970 557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6 688 252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59 837 927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68 397 357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JONAS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ÅSHILD HETLAND TOLLEFSEN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GUNN HETLAND SKJÆVELAND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JENS HETLAND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JONAS HETLAND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JONAS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Strandgaten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4370 Egersund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988 835 374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JONAS AS</a:t>
            </a:r>
          </a:p>
        </p:txBody>
      </p:sp>
    </p:spTree>
  </p:cSld>
  <p:clrMapOvr>
    <a:masterClrMapping xmlns:a="http://schemas.openxmlformats.org/drawingml/2006/main"/>
  </p:clrMapOvr>
</p:sld>
</file>