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c3ca9c72e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3192a37b34896"/>
  </p:sldMasterIdLst>
  <p:sldIdLst>
    <p:sldId xmlns:r="http://schemas.openxmlformats.org/officeDocument/2006/relationships" id="256" r:id="Rb41533e7503d4ad4"/>
    <p:sldId xmlns:r="http://schemas.openxmlformats.org/officeDocument/2006/relationships" id="257" r:id="Rad8cb136383e4e83"/>
    <p:sldId xmlns:r="http://schemas.openxmlformats.org/officeDocument/2006/relationships" id="258" r:id="Rca195a6c36b8418c"/>
    <p:sldId xmlns:r="http://schemas.openxmlformats.org/officeDocument/2006/relationships" id="259" r:id="R1e41a9879e7a49b3"/>
    <p:sldId xmlns:r="http://schemas.openxmlformats.org/officeDocument/2006/relationships" id="260" r:id="R85518394b4934957"/>
    <p:sldId xmlns:r="http://schemas.openxmlformats.org/officeDocument/2006/relationships" id="261" r:id="R24ab1cbe39c44e91"/>
    <p:sldId xmlns:r="http://schemas.openxmlformats.org/officeDocument/2006/relationships" id="262" r:id="R1a097db401ed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3192a37b34896" /><Relationship Type="http://schemas.openxmlformats.org/officeDocument/2006/relationships/slide" Target="/ppt/slides/slide1.xml" Id="Rb41533e7503d4ad4" /><Relationship Type="http://schemas.openxmlformats.org/officeDocument/2006/relationships/slide" Target="/ppt/slides/slide2.xml" Id="Rad8cb136383e4e83" /><Relationship Type="http://schemas.openxmlformats.org/officeDocument/2006/relationships/slide" Target="/ppt/slides/slide3.xml" Id="Rca195a6c36b8418c" /><Relationship Type="http://schemas.openxmlformats.org/officeDocument/2006/relationships/slide" Target="/ppt/slides/slide4.xml" Id="R1e41a9879e7a49b3" /><Relationship Type="http://schemas.openxmlformats.org/officeDocument/2006/relationships/slide" Target="/ppt/slides/slide5.xml" Id="R85518394b4934957" /><Relationship Type="http://schemas.openxmlformats.org/officeDocument/2006/relationships/slide" Target="/ppt/slides/slide6.xml" Id="R24ab1cbe39c44e91" /><Relationship Type="http://schemas.openxmlformats.org/officeDocument/2006/relationships/slide" Target="/ppt/slides/slide7.xml" Id="R1a097db401ed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d18b890af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5dc8ca494c0d" /><Relationship Type="http://schemas.openxmlformats.org/officeDocument/2006/relationships/theme" Target="/ppt/slideMasters/theme/theme1.xml" Id="R47b1dd8d8b45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15dc8ca49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e99b9cd1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c7c8bf31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3316a327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bc7724dd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075d178b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e8078703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d2f4f73a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KARLSVOGNEN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48 091 438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HOEL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SKANCKE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malermester@skancke.no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