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7c6b1a40cf46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2939af90014b9f"/>
  </p:sldMasterIdLst>
  <p:sldIdLst>
    <p:sldId xmlns:r="http://schemas.openxmlformats.org/officeDocument/2006/relationships" id="256" r:id="R4cf7a3729b1b442e"/>
    <p:sldId xmlns:r="http://schemas.openxmlformats.org/officeDocument/2006/relationships" id="257" r:id="R223cbfddf4c44d48"/>
    <p:sldId xmlns:r="http://schemas.openxmlformats.org/officeDocument/2006/relationships" id="258" r:id="R9d34ecfa7dc843ee"/>
    <p:sldId xmlns:r="http://schemas.openxmlformats.org/officeDocument/2006/relationships" id="259" r:id="R924acc24d2984314"/>
    <p:sldId xmlns:r="http://schemas.openxmlformats.org/officeDocument/2006/relationships" id="260" r:id="Reb629151583f441e"/>
    <p:sldId xmlns:r="http://schemas.openxmlformats.org/officeDocument/2006/relationships" id="261" r:id="Rc6624382fbeb4d14"/>
    <p:sldId xmlns:r="http://schemas.openxmlformats.org/officeDocument/2006/relationships" id="262" r:id="R631a1bd8b74548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2939af90014b9f" /><Relationship Type="http://schemas.openxmlformats.org/officeDocument/2006/relationships/slide" Target="/ppt/slides/slide1.xml" Id="R4cf7a3729b1b442e" /><Relationship Type="http://schemas.openxmlformats.org/officeDocument/2006/relationships/slide" Target="/ppt/slides/slide2.xml" Id="R223cbfddf4c44d48" /><Relationship Type="http://schemas.openxmlformats.org/officeDocument/2006/relationships/slide" Target="/ppt/slides/slide3.xml" Id="R9d34ecfa7dc843ee" /><Relationship Type="http://schemas.openxmlformats.org/officeDocument/2006/relationships/slide" Target="/ppt/slides/slide4.xml" Id="R924acc24d2984314" /><Relationship Type="http://schemas.openxmlformats.org/officeDocument/2006/relationships/slide" Target="/ppt/slides/slide5.xml" Id="Reb629151583f441e" /><Relationship Type="http://schemas.openxmlformats.org/officeDocument/2006/relationships/slide" Target="/ppt/slides/slide6.xml" Id="Rc6624382fbeb4d14" /><Relationship Type="http://schemas.openxmlformats.org/officeDocument/2006/relationships/slide" Target="/ppt/slides/slide7.xml" Id="R631a1bd8b74548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389e0b656848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387dd6ab74eec" /><Relationship Type="http://schemas.openxmlformats.org/officeDocument/2006/relationships/theme" Target="/ppt/slideMasters/theme/theme1.xml" Id="Rae652454d39249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d387dd6ab74e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82f54206146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ebfb70dac47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6e5579e344f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33934fe934b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d2b30f52840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f89b372b945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2e8694d414f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TVIST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TVIST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TVIST 1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TVIST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TVIST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TVIST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−895 273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27 253 625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597 678 787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599 301 390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TVIST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KJOS CAROLINE MARIE HAGEN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STEIN ERIK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TVIST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Canica AS, Tjuvholmen allé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988 844 322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TVIST 1 AS</a:t>
            </a:r>
          </a:p>
        </p:txBody>
      </p:sp>
    </p:spTree>
  </p:cSld>
  <p:clrMapOvr>
    <a:masterClrMapping xmlns:a="http://schemas.openxmlformats.org/drawingml/2006/main"/>
  </p:clrMapOvr>
</p:sld>
</file>