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f5eb48551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822af990504b51"/>
  </p:sldMasterIdLst>
  <p:sldIdLst>
    <p:sldId xmlns:r="http://schemas.openxmlformats.org/officeDocument/2006/relationships" id="256" r:id="Rd9655cd018d642e9"/>
    <p:sldId xmlns:r="http://schemas.openxmlformats.org/officeDocument/2006/relationships" id="257" r:id="Rad82f9a0782f4abd"/>
    <p:sldId xmlns:r="http://schemas.openxmlformats.org/officeDocument/2006/relationships" id="258" r:id="Ra3b5673f98784be3"/>
    <p:sldId xmlns:r="http://schemas.openxmlformats.org/officeDocument/2006/relationships" id="259" r:id="R0e8dc3a3d6cc4c5d"/>
    <p:sldId xmlns:r="http://schemas.openxmlformats.org/officeDocument/2006/relationships" id="260" r:id="R73fdb57c33e54741"/>
    <p:sldId xmlns:r="http://schemas.openxmlformats.org/officeDocument/2006/relationships" id="261" r:id="R8b8e3e0579cb4c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22af990504b51" /><Relationship Type="http://schemas.openxmlformats.org/officeDocument/2006/relationships/slide" Target="/ppt/slides/slide1.xml" Id="Rd9655cd018d642e9" /><Relationship Type="http://schemas.openxmlformats.org/officeDocument/2006/relationships/slide" Target="/ppt/slides/slide2.xml" Id="Rad82f9a0782f4abd" /><Relationship Type="http://schemas.openxmlformats.org/officeDocument/2006/relationships/slide" Target="/ppt/slides/slide3.xml" Id="Ra3b5673f98784be3" /><Relationship Type="http://schemas.openxmlformats.org/officeDocument/2006/relationships/slide" Target="/ppt/slides/slide4.xml" Id="R0e8dc3a3d6cc4c5d" /><Relationship Type="http://schemas.openxmlformats.org/officeDocument/2006/relationships/slide" Target="/ppt/slides/slide5.xml" Id="R73fdb57c33e54741" /><Relationship Type="http://schemas.openxmlformats.org/officeDocument/2006/relationships/slide" Target="/ppt/slides/slide6.xml" Id="R8b8e3e0579cb4c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223a2570942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bb372c5ed4a9a" /><Relationship Type="http://schemas.openxmlformats.org/officeDocument/2006/relationships/theme" Target="/ppt/slideMasters/theme/theme1.xml" Id="R2397b47e077445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2bb372c5ed4a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5b221b1f6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3588ef0c341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9ffa6df4941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582029809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e107a80f1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9881e56f64b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