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883b1b691449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394e33b7ca4b05"/>
  </p:sldMasterIdLst>
  <p:sldIdLst>
    <p:sldId xmlns:r="http://schemas.openxmlformats.org/officeDocument/2006/relationships" id="256" r:id="Rd1946348d73a440d"/>
    <p:sldId xmlns:r="http://schemas.openxmlformats.org/officeDocument/2006/relationships" id="257" r:id="R16c2f635f59b42bc"/>
    <p:sldId xmlns:r="http://schemas.openxmlformats.org/officeDocument/2006/relationships" id="258" r:id="R7e11805b29994bef"/>
    <p:sldId xmlns:r="http://schemas.openxmlformats.org/officeDocument/2006/relationships" id="259" r:id="R3e5f0a661d80494f"/>
    <p:sldId xmlns:r="http://schemas.openxmlformats.org/officeDocument/2006/relationships" id="260" r:id="R7ba0f4798e3a4270"/>
    <p:sldId xmlns:r="http://schemas.openxmlformats.org/officeDocument/2006/relationships" id="261" r:id="Re427762a0a8745fc"/>
    <p:sldId xmlns:r="http://schemas.openxmlformats.org/officeDocument/2006/relationships" id="262" r:id="R842dff1e03a74b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394e33b7ca4b05" /><Relationship Type="http://schemas.openxmlformats.org/officeDocument/2006/relationships/slide" Target="/ppt/slides/slide1.xml" Id="Rd1946348d73a440d" /><Relationship Type="http://schemas.openxmlformats.org/officeDocument/2006/relationships/slide" Target="/ppt/slides/slide2.xml" Id="R16c2f635f59b42bc" /><Relationship Type="http://schemas.openxmlformats.org/officeDocument/2006/relationships/slide" Target="/ppt/slides/slide3.xml" Id="R7e11805b29994bef" /><Relationship Type="http://schemas.openxmlformats.org/officeDocument/2006/relationships/slide" Target="/ppt/slides/slide4.xml" Id="R3e5f0a661d80494f" /><Relationship Type="http://schemas.openxmlformats.org/officeDocument/2006/relationships/slide" Target="/ppt/slides/slide5.xml" Id="R7ba0f4798e3a4270" /><Relationship Type="http://schemas.openxmlformats.org/officeDocument/2006/relationships/slide" Target="/ppt/slides/slide6.xml" Id="Re427762a0a8745fc" /><Relationship Type="http://schemas.openxmlformats.org/officeDocument/2006/relationships/slide" Target="/ppt/slides/slide7.xml" Id="R842dff1e03a74b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804b10f2884f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7f093bb01469b" /><Relationship Type="http://schemas.openxmlformats.org/officeDocument/2006/relationships/theme" Target="/ppt/slideMasters/theme/theme1.xml" Id="R319727fc6ff14b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27f093bb0146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71c56ea6747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c446adbe44e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f36c932b14d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9a738096542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c1bdb8ce945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a38cc8a0744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6a145e43e42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LUNCON HOLDING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2 687 187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−901 414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31 390 647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146 229 948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176 253 220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STIAN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