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55a18ee3b6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8384a875bd45db"/>
  </p:sldMasterIdLst>
  <p:sldIdLst>
    <p:sldId xmlns:r="http://schemas.openxmlformats.org/officeDocument/2006/relationships" id="256" r:id="R90ed4979f0e3439d"/>
    <p:sldId xmlns:r="http://schemas.openxmlformats.org/officeDocument/2006/relationships" id="257" r:id="Rfc3312553952418a"/>
    <p:sldId xmlns:r="http://schemas.openxmlformats.org/officeDocument/2006/relationships" id="258" r:id="R2d4181a5f65d4792"/>
    <p:sldId xmlns:r="http://schemas.openxmlformats.org/officeDocument/2006/relationships" id="259" r:id="R50c90377f57f4088"/>
    <p:sldId xmlns:r="http://schemas.openxmlformats.org/officeDocument/2006/relationships" id="260" r:id="R27931510d15448b0"/>
    <p:sldId xmlns:r="http://schemas.openxmlformats.org/officeDocument/2006/relationships" id="261" r:id="Ra2e08fa353864035"/>
    <p:sldId xmlns:r="http://schemas.openxmlformats.org/officeDocument/2006/relationships" id="262" r:id="R3083668d824841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384a875bd45db" /><Relationship Type="http://schemas.openxmlformats.org/officeDocument/2006/relationships/slide" Target="/ppt/slides/slide1.xml" Id="R90ed4979f0e3439d" /><Relationship Type="http://schemas.openxmlformats.org/officeDocument/2006/relationships/slide" Target="/ppt/slides/slide2.xml" Id="Rfc3312553952418a" /><Relationship Type="http://schemas.openxmlformats.org/officeDocument/2006/relationships/slide" Target="/ppt/slides/slide3.xml" Id="R2d4181a5f65d4792" /><Relationship Type="http://schemas.openxmlformats.org/officeDocument/2006/relationships/slide" Target="/ppt/slides/slide4.xml" Id="R50c90377f57f4088" /><Relationship Type="http://schemas.openxmlformats.org/officeDocument/2006/relationships/slide" Target="/ppt/slides/slide5.xml" Id="R27931510d15448b0" /><Relationship Type="http://schemas.openxmlformats.org/officeDocument/2006/relationships/slide" Target="/ppt/slides/slide6.xml" Id="Ra2e08fa353864035" /><Relationship Type="http://schemas.openxmlformats.org/officeDocument/2006/relationships/slide" Target="/ppt/slides/slide7.xml" Id="R3083668d824841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50feffcc348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9dead34094515" /><Relationship Type="http://schemas.openxmlformats.org/officeDocument/2006/relationships/theme" Target="/ppt/slideMasters/theme/theme1.xml" Id="Rabd7b09fcf7340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9dead340945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0b183d12c4b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1171a004b43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705a1e211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3f7f389fc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ccd221da142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4ed7419c245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747866ab743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MYRVEIEN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VEKST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9 125 177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4 690 301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21 870 695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238 568 866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243 706 999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