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1c22f131bd44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fbb3f369284619"/>
  </p:sldMasterIdLst>
  <p:sldIdLst>
    <p:sldId xmlns:r="http://schemas.openxmlformats.org/officeDocument/2006/relationships" id="256" r:id="R4fb3d32c75a241ca"/>
    <p:sldId xmlns:r="http://schemas.openxmlformats.org/officeDocument/2006/relationships" id="257" r:id="R46a15790da0a4864"/>
    <p:sldId xmlns:r="http://schemas.openxmlformats.org/officeDocument/2006/relationships" id="258" r:id="R94f853d72cfb4f18"/>
    <p:sldId xmlns:r="http://schemas.openxmlformats.org/officeDocument/2006/relationships" id="259" r:id="Rb131401e81a44800"/>
    <p:sldId xmlns:r="http://schemas.openxmlformats.org/officeDocument/2006/relationships" id="260" r:id="R050597e621e84d61"/>
    <p:sldId xmlns:r="http://schemas.openxmlformats.org/officeDocument/2006/relationships" id="261" r:id="Rf2d3e83f62104591"/>
    <p:sldId xmlns:r="http://schemas.openxmlformats.org/officeDocument/2006/relationships" id="262" r:id="R06732b787a4141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fbb3f369284619" /><Relationship Type="http://schemas.openxmlformats.org/officeDocument/2006/relationships/slide" Target="/ppt/slides/slide1.xml" Id="R4fb3d32c75a241ca" /><Relationship Type="http://schemas.openxmlformats.org/officeDocument/2006/relationships/slide" Target="/ppt/slides/slide2.xml" Id="R46a15790da0a4864" /><Relationship Type="http://schemas.openxmlformats.org/officeDocument/2006/relationships/slide" Target="/ppt/slides/slide3.xml" Id="R94f853d72cfb4f18" /><Relationship Type="http://schemas.openxmlformats.org/officeDocument/2006/relationships/slide" Target="/ppt/slides/slide4.xml" Id="Rb131401e81a44800" /><Relationship Type="http://schemas.openxmlformats.org/officeDocument/2006/relationships/slide" Target="/ppt/slides/slide5.xml" Id="R050597e621e84d61" /><Relationship Type="http://schemas.openxmlformats.org/officeDocument/2006/relationships/slide" Target="/ppt/slides/slide6.xml" Id="Rf2d3e83f62104591" /><Relationship Type="http://schemas.openxmlformats.org/officeDocument/2006/relationships/slide" Target="/ppt/slides/slide7.xml" Id="R06732b787a4141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8d714bf90449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21a05cb164ce2" /><Relationship Type="http://schemas.openxmlformats.org/officeDocument/2006/relationships/theme" Target="/ppt/slideMasters/theme/theme1.xml" Id="Rabe1a509d77c4a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b21a05cb164c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108b5d7aa4b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0e601e6e94b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18c50571d49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569b46f6244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aaa32f51c46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9eb8dc0fe4b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d7bce2f624d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HOLDING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−269 059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16 947 640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115 983 308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116 022 579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DJUVE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 alle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4055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988 861 758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HOLDING AS</a:t>
            </a:r>
          </a:p>
        </p:txBody>
      </p:sp>
    </p:spTree>
  </p:cSld>
  <p:clrMapOvr>
    <a:masterClrMapping xmlns:a="http://schemas.openxmlformats.org/drawingml/2006/main"/>
  </p:clrMapOvr>
</p:sld>
</file>