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bac6f28b0b42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8c117a443249b5"/>
  </p:sldMasterIdLst>
  <p:sldIdLst>
    <p:sldId xmlns:r="http://schemas.openxmlformats.org/officeDocument/2006/relationships" id="256" r:id="R0c626935034b4585"/>
    <p:sldId xmlns:r="http://schemas.openxmlformats.org/officeDocument/2006/relationships" id="257" r:id="R03c8a305cfaa4ff5"/>
    <p:sldId xmlns:r="http://schemas.openxmlformats.org/officeDocument/2006/relationships" id="258" r:id="R0d2bf6637bcc46f6"/>
    <p:sldId xmlns:r="http://schemas.openxmlformats.org/officeDocument/2006/relationships" id="259" r:id="Rd8593d518d8d4141"/>
    <p:sldId xmlns:r="http://schemas.openxmlformats.org/officeDocument/2006/relationships" id="260" r:id="R2de1fd46d38e43b6"/>
    <p:sldId xmlns:r="http://schemas.openxmlformats.org/officeDocument/2006/relationships" id="261" r:id="R24b1a1eb60e14456"/>
    <p:sldId xmlns:r="http://schemas.openxmlformats.org/officeDocument/2006/relationships" id="262" r:id="Rc2a06676ac3945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8c117a443249b5" /><Relationship Type="http://schemas.openxmlformats.org/officeDocument/2006/relationships/slide" Target="/ppt/slides/slide1.xml" Id="R0c626935034b4585" /><Relationship Type="http://schemas.openxmlformats.org/officeDocument/2006/relationships/slide" Target="/ppt/slides/slide2.xml" Id="R03c8a305cfaa4ff5" /><Relationship Type="http://schemas.openxmlformats.org/officeDocument/2006/relationships/slide" Target="/ppt/slides/slide3.xml" Id="R0d2bf6637bcc46f6" /><Relationship Type="http://schemas.openxmlformats.org/officeDocument/2006/relationships/slide" Target="/ppt/slides/slide4.xml" Id="Rd8593d518d8d4141" /><Relationship Type="http://schemas.openxmlformats.org/officeDocument/2006/relationships/slide" Target="/ppt/slides/slide5.xml" Id="R2de1fd46d38e43b6" /><Relationship Type="http://schemas.openxmlformats.org/officeDocument/2006/relationships/slide" Target="/ppt/slides/slide6.xml" Id="R24b1a1eb60e14456" /><Relationship Type="http://schemas.openxmlformats.org/officeDocument/2006/relationships/slide" Target="/ppt/slides/slide7.xml" Id="Rc2a06676ac3945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1dabcb4be64f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5652e8b754458" /><Relationship Type="http://schemas.openxmlformats.org/officeDocument/2006/relationships/theme" Target="/ppt/slideMasters/theme/theme1.xml" Id="R3dea43a698de43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55652e8b7544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5763127fe43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af2604b594f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1912613884e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91a07beea46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6b043c3c040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58849025e46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ef52e22c044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VINTERVEIEN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VINTERVEIEN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VINTERVEIEN EIENDOM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VINTERVEIEN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VINTERVEIEN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VINTERVEIEN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766 152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−440 779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1 226 421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19 795 677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26 001 430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VINTERVEIEN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AGNAR SVENDSEN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VINTERVEIEN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Svendsen, Eventyrvegen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7056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57 42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tone@vinterveien.no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988 868 787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VINTERVEIEN EIENDOM AS</a:t>
            </a:r>
          </a:p>
        </p:txBody>
      </p:sp>
    </p:spTree>
  </p:cSld>
  <p:clrMapOvr>
    <a:masterClrMapping xmlns:a="http://schemas.openxmlformats.org/drawingml/2006/main"/>
  </p:clrMapOvr>
</p:sld>
</file>