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9d217a2d2840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c2c057dd194a73"/>
  </p:sldMasterIdLst>
  <p:sldIdLst>
    <p:sldId xmlns:r="http://schemas.openxmlformats.org/officeDocument/2006/relationships" id="256" r:id="R55366e87e58942de"/>
    <p:sldId xmlns:r="http://schemas.openxmlformats.org/officeDocument/2006/relationships" id="257" r:id="R979219dc7ded4ce3"/>
    <p:sldId xmlns:r="http://schemas.openxmlformats.org/officeDocument/2006/relationships" id="258" r:id="R0d669139b597415a"/>
    <p:sldId xmlns:r="http://schemas.openxmlformats.org/officeDocument/2006/relationships" id="259" r:id="R02fd1c7d4b95469d"/>
    <p:sldId xmlns:r="http://schemas.openxmlformats.org/officeDocument/2006/relationships" id="260" r:id="R82839964409c456b"/>
    <p:sldId xmlns:r="http://schemas.openxmlformats.org/officeDocument/2006/relationships" id="261" r:id="R44beb196bf774d48"/>
    <p:sldId xmlns:r="http://schemas.openxmlformats.org/officeDocument/2006/relationships" id="262" r:id="R4f0edd7c51154d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2c057dd194a73" /><Relationship Type="http://schemas.openxmlformats.org/officeDocument/2006/relationships/slide" Target="/ppt/slides/slide1.xml" Id="R55366e87e58942de" /><Relationship Type="http://schemas.openxmlformats.org/officeDocument/2006/relationships/slide" Target="/ppt/slides/slide2.xml" Id="R979219dc7ded4ce3" /><Relationship Type="http://schemas.openxmlformats.org/officeDocument/2006/relationships/slide" Target="/ppt/slides/slide3.xml" Id="R0d669139b597415a" /><Relationship Type="http://schemas.openxmlformats.org/officeDocument/2006/relationships/slide" Target="/ppt/slides/slide4.xml" Id="R02fd1c7d4b95469d" /><Relationship Type="http://schemas.openxmlformats.org/officeDocument/2006/relationships/slide" Target="/ppt/slides/slide5.xml" Id="R82839964409c456b" /><Relationship Type="http://schemas.openxmlformats.org/officeDocument/2006/relationships/slide" Target="/ppt/slides/slide6.xml" Id="R44beb196bf774d48" /><Relationship Type="http://schemas.openxmlformats.org/officeDocument/2006/relationships/slide" Target="/ppt/slides/slide7.xml" Id="R4f0edd7c51154d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fd14dfac246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dc7df388a459a" /><Relationship Type="http://schemas.openxmlformats.org/officeDocument/2006/relationships/theme" Target="/ppt/slideMasters/theme/theme1.xml" Id="Rf24cab46b03543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cdc7df388a45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37dcf22af4e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855f5691a4f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d6a06f6934d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bf0e76e5f4f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f596abf644e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74f409d264b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086ad2b4440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SKOGMO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219 716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1 085 942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15 506 463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16 123 592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LIABØ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68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988 869 813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SKOGMO AS</a:t>
            </a:r>
          </a:p>
        </p:txBody>
      </p:sp>
    </p:spTree>
  </p:cSld>
  <p:clrMapOvr>
    <a:masterClrMapping xmlns:a="http://schemas.openxmlformats.org/drawingml/2006/main"/>
  </p:clrMapOvr>
</p:sld>
</file>