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1fcc72316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598759eaf41fe"/>
  </p:sldMasterIdLst>
  <p:sldIdLst>
    <p:sldId xmlns:r="http://schemas.openxmlformats.org/officeDocument/2006/relationships" id="256" r:id="R507cc49f030c4a43"/>
    <p:sldId xmlns:r="http://schemas.openxmlformats.org/officeDocument/2006/relationships" id="257" r:id="R2611e81a5dea4e89"/>
    <p:sldId xmlns:r="http://schemas.openxmlformats.org/officeDocument/2006/relationships" id="258" r:id="R663b39b042994fd9"/>
    <p:sldId xmlns:r="http://schemas.openxmlformats.org/officeDocument/2006/relationships" id="259" r:id="R390bf58770154e67"/>
    <p:sldId xmlns:r="http://schemas.openxmlformats.org/officeDocument/2006/relationships" id="260" r:id="R4a116f29909342db"/>
    <p:sldId xmlns:r="http://schemas.openxmlformats.org/officeDocument/2006/relationships" id="261" r:id="R50ae46b82b0347cf"/>
    <p:sldId xmlns:r="http://schemas.openxmlformats.org/officeDocument/2006/relationships" id="262" r:id="R189244a86f12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598759eaf41fe" /><Relationship Type="http://schemas.openxmlformats.org/officeDocument/2006/relationships/slide" Target="/ppt/slides/slide1.xml" Id="R507cc49f030c4a43" /><Relationship Type="http://schemas.openxmlformats.org/officeDocument/2006/relationships/slide" Target="/ppt/slides/slide2.xml" Id="R2611e81a5dea4e89" /><Relationship Type="http://schemas.openxmlformats.org/officeDocument/2006/relationships/slide" Target="/ppt/slides/slide3.xml" Id="R663b39b042994fd9" /><Relationship Type="http://schemas.openxmlformats.org/officeDocument/2006/relationships/slide" Target="/ppt/slides/slide4.xml" Id="R390bf58770154e67" /><Relationship Type="http://schemas.openxmlformats.org/officeDocument/2006/relationships/slide" Target="/ppt/slides/slide5.xml" Id="R4a116f29909342db" /><Relationship Type="http://schemas.openxmlformats.org/officeDocument/2006/relationships/slide" Target="/ppt/slides/slide6.xml" Id="R50ae46b82b0347cf" /><Relationship Type="http://schemas.openxmlformats.org/officeDocument/2006/relationships/slide" Target="/ppt/slides/slide7.xml" Id="R189244a86f12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f8cc7c97e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df78dc05b478f" /><Relationship Type="http://schemas.openxmlformats.org/officeDocument/2006/relationships/theme" Target="/ppt/slideMasters/theme/theme1.xml" Id="R9c4eecc204b44b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df78dc05b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716fab177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54d8412c7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7acd2b80841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9f3bd80ef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bdce2ad2c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43febd33944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b91885fdb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INDIANNA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INDIANNA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38 716 484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ROGER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42 85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rogermort@start.no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