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6b2dec3522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7daff59484ff8"/>
  </p:sldMasterIdLst>
  <p:sldIdLst>
    <p:sldId xmlns:r="http://schemas.openxmlformats.org/officeDocument/2006/relationships" id="256" r:id="R60e5b17e37644c2c"/>
    <p:sldId xmlns:r="http://schemas.openxmlformats.org/officeDocument/2006/relationships" id="257" r:id="Red140dde56bc4def"/>
    <p:sldId xmlns:r="http://schemas.openxmlformats.org/officeDocument/2006/relationships" id="258" r:id="R471df3ccadea4ac6"/>
    <p:sldId xmlns:r="http://schemas.openxmlformats.org/officeDocument/2006/relationships" id="259" r:id="Rae5215f9fc034e29"/>
    <p:sldId xmlns:r="http://schemas.openxmlformats.org/officeDocument/2006/relationships" id="260" r:id="R9255d9d9f0204cab"/>
    <p:sldId xmlns:r="http://schemas.openxmlformats.org/officeDocument/2006/relationships" id="261" r:id="R0ab70a9a37ba481f"/>
    <p:sldId xmlns:r="http://schemas.openxmlformats.org/officeDocument/2006/relationships" id="262" r:id="R58af7af314de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7daff59484ff8" /><Relationship Type="http://schemas.openxmlformats.org/officeDocument/2006/relationships/slide" Target="/ppt/slides/slide1.xml" Id="R60e5b17e37644c2c" /><Relationship Type="http://schemas.openxmlformats.org/officeDocument/2006/relationships/slide" Target="/ppt/slides/slide2.xml" Id="Red140dde56bc4def" /><Relationship Type="http://schemas.openxmlformats.org/officeDocument/2006/relationships/slide" Target="/ppt/slides/slide3.xml" Id="R471df3ccadea4ac6" /><Relationship Type="http://schemas.openxmlformats.org/officeDocument/2006/relationships/slide" Target="/ppt/slides/slide4.xml" Id="Rae5215f9fc034e29" /><Relationship Type="http://schemas.openxmlformats.org/officeDocument/2006/relationships/slide" Target="/ppt/slides/slide5.xml" Id="R9255d9d9f0204cab" /><Relationship Type="http://schemas.openxmlformats.org/officeDocument/2006/relationships/slide" Target="/ppt/slides/slide6.xml" Id="R0ab70a9a37ba481f" /><Relationship Type="http://schemas.openxmlformats.org/officeDocument/2006/relationships/slide" Target="/ppt/slides/slide7.xml" Id="R58af7af314de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2fccbaccc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622b2d66a4b21" /><Relationship Type="http://schemas.openxmlformats.org/officeDocument/2006/relationships/theme" Target="/ppt/slideMasters/theme/theme1.xml" Id="R18160ae75a3f4b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4622b2d66a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8a9da78a3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ad39393804d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d87287b16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5155d7912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4e0c4464a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d029795c946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0b4787dba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8 777 170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46 605 624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48 672 192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OUFF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OUFF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AUDNY HELLAND OUFF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HELLAND OUFF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HELLAND OUFF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HELLAND OUFF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4371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SOLIDEN AS</a:t>
            </a:r>
          </a:p>
        </p:txBody>
      </p:sp>
    </p:spTree>
  </p:cSld>
  <p:clrMapOvr>
    <a:masterClrMapping xmlns:a="http://schemas.openxmlformats.org/drawingml/2006/main"/>
  </p:clrMapOvr>
</p:sld>
</file>