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494f9943264a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85d44b23de48a7"/>
  </p:sldMasterIdLst>
  <p:sldIdLst>
    <p:sldId xmlns:r="http://schemas.openxmlformats.org/officeDocument/2006/relationships" id="256" r:id="Re725947c599d4e6b"/>
    <p:sldId xmlns:r="http://schemas.openxmlformats.org/officeDocument/2006/relationships" id="257" r:id="R23a5de194d474c6b"/>
    <p:sldId xmlns:r="http://schemas.openxmlformats.org/officeDocument/2006/relationships" id="258" r:id="Rf98fe2691f614e2e"/>
    <p:sldId xmlns:r="http://schemas.openxmlformats.org/officeDocument/2006/relationships" id="259" r:id="Rb6d5eaeadcc44521"/>
    <p:sldId xmlns:r="http://schemas.openxmlformats.org/officeDocument/2006/relationships" id="260" r:id="Re12dcf705112493d"/>
    <p:sldId xmlns:r="http://schemas.openxmlformats.org/officeDocument/2006/relationships" id="261" r:id="R258e5ef63eb14918"/>
    <p:sldId xmlns:r="http://schemas.openxmlformats.org/officeDocument/2006/relationships" id="262" r:id="Re8206cece6134c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85d44b23de48a7" /><Relationship Type="http://schemas.openxmlformats.org/officeDocument/2006/relationships/slide" Target="/ppt/slides/slide1.xml" Id="Re725947c599d4e6b" /><Relationship Type="http://schemas.openxmlformats.org/officeDocument/2006/relationships/slide" Target="/ppt/slides/slide2.xml" Id="R23a5de194d474c6b" /><Relationship Type="http://schemas.openxmlformats.org/officeDocument/2006/relationships/slide" Target="/ppt/slides/slide3.xml" Id="Rf98fe2691f614e2e" /><Relationship Type="http://schemas.openxmlformats.org/officeDocument/2006/relationships/slide" Target="/ppt/slides/slide4.xml" Id="Rb6d5eaeadcc44521" /><Relationship Type="http://schemas.openxmlformats.org/officeDocument/2006/relationships/slide" Target="/ppt/slides/slide5.xml" Id="Re12dcf705112493d" /><Relationship Type="http://schemas.openxmlformats.org/officeDocument/2006/relationships/slide" Target="/ppt/slides/slide6.xml" Id="R258e5ef63eb14918" /><Relationship Type="http://schemas.openxmlformats.org/officeDocument/2006/relationships/slide" Target="/ppt/slides/slide7.xml" Id="Re8206cece6134c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a4c93fe56f40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5e5aabcf04f0f" /><Relationship Type="http://schemas.openxmlformats.org/officeDocument/2006/relationships/theme" Target="/ppt/slideMasters/theme/theme1.xml" Id="R96590bd8859242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35e5aabcf04f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80e69bcb44e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088aa7b2940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d9929b6df4e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66a7fe30344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224c5169d4d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e486d33e040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1c563e45948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BRH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−612 812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12 140 808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47 374 818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51 156 706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ROGER SANDVIK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Hydrovegen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3933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92 14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988 872 377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