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871aee925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7655a061c46e4"/>
  </p:sldMasterIdLst>
  <p:sldIdLst>
    <p:sldId xmlns:r="http://schemas.openxmlformats.org/officeDocument/2006/relationships" id="256" r:id="Rc4029f863f7a4763"/>
    <p:sldId xmlns:r="http://schemas.openxmlformats.org/officeDocument/2006/relationships" id="257" r:id="Raf0c898c0fe74356"/>
    <p:sldId xmlns:r="http://schemas.openxmlformats.org/officeDocument/2006/relationships" id="258" r:id="R420f47a821634398"/>
    <p:sldId xmlns:r="http://schemas.openxmlformats.org/officeDocument/2006/relationships" id="259" r:id="R11778b319cde48fa"/>
    <p:sldId xmlns:r="http://schemas.openxmlformats.org/officeDocument/2006/relationships" id="260" r:id="R076d292b7dd34c1b"/>
    <p:sldId xmlns:r="http://schemas.openxmlformats.org/officeDocument/2006/relationships" id="261" r:id="R5593fc0efbb343a1"/>
    <p:sldId xmlns:r="http://schemas.openxmlformats.org/officeDocument/2006/relationships" id="262" r:id="R31617b55d10c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7655a061c46e4" /><Relationship Type="http://schemas.openxmlformats.org/officeDocument/2006/relationships/slide" Target="/ppt/slides/slide1.xml" Id="Rc4029f863f7a4763" /><Relationship Type="http://schemas.openxmlformats.org/officeDocument/2006/relationships/slide" Target="/ppt/slides/slide2.xml" Id="Raf0c898c0fe74356" /><Relationship Type="http://schemas.openxmlformats.org/officeDocument/2006/relationships/slide" Target="/ppt/slides/slide3.xml" Id="R420f47a821634398" /><Relationship Type="http://schemas.openxmlformats.org/officeDocument/2006/relationships/slide" Target="/ppt/slides/slide4.xml" Id="R11778b319cde48fa" /><Relationship Type="http://schemas.openxmlformats.org/officeDocument/2006/relationships/slide" Target="/ppt/slides/slide5.xml" Id="R076d292b7dd34c1b" /><Relationship Type="http://schemas.openxmlformats.org/officeDocument/2006/relationships/slide" Target="/ppt/slides/slide6.xml" Id="R5593fc0efbb343a1" /><Relationship Type="http://schemas.openxmlformats.org/officeDocument/2006/relationships/slide" Target="/ppt/slides/slide7.xml" Id="R31617b55d10c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ec5010965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cc7f4f3ee406f" /><Relationship Type="http://schemas.openxmlformats.org/officeDocument/2006/relationships/theme" Target="/ppt/slideMasters/theme/theme1.xml" Id="R42727e5d9011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cc7f4f3ee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631e54ed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ee64d1405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e863186cd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469ebbec2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fa1a5cd4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bbbd054d8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5d866454e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HOWARD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