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ff22f9824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83fa7f8d74538"/>
  </p:sldMasterIdLst>
  <p:sldIdLst>
    <p:sldId xmlns:r="http://schemas.openxmlformats.org/officeDocument/2006/relationships" id="256" r:id="R08df4da5cfbc417f"/>
    <p:sldId xmlns:r="http://schemas.openxmlformats.org/officeDocument/2006/relationships" id="257" r:id="R98239923f5d34fe6"/>
    <p:sldId xmlns:r="http://schemas.openxmlformats.org/officeDocument/2006/relationships" id="258" r:id="R2f2867d285984aee"/>
    <p:sldId xmlns:r="http://schemas.openxmlformats.org/officeDocument/2006/relationships" id="259" r:id="Rb224997c2cd9463f"/>
    <p:sldId xmlns:r="http://schemas.openxmlformats.org/officeDocument/2006/relationships" id="260" r:id="R6095db35bff04c1a"/>
    <p:sldId xmlns:r="http://schemas.openxmlformats.org/officeDocument/2006/relationships" id="261" r:id="R46d03405b69e466c"/>
    <p:sldId xmlns:r="http://schemas.openxmlformats.org/officeDocument/2006/relationships" id="262" r:id="R3521d3eef319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83fa7f8d74538" /><Relationship Type="http://schemas.openxmlformats.org/officeDocument/2006/relationships/slide" Target="/ppt/slides/slide1.xml" Id="R08df4da5cfbc417f" /><Relationship Type="http://schemas.openxmlformats.org/officeDocument/2006/relationships/slide" Target="/ppt/slides/slide2.xml" Id="R98239923f5d34fe6" /><Relationship Type="http://schemas.openxmlformats.org/officeDocument/2006/relationships/slide" Target="/ppt/slides/slide3.xml" Id="R2f2867d285984aee" /><Relationship Type="http://schemas.openxmlformats.org/officeDocument/2006/relationships/slide" Target="/ppt/slides/slide4.xml" Id="Rb224997c2cd9463f" /><Relationship Type="http://schemas.openxmlformats.org/officeDocument/2006/relationships/slide" Target="/ppt/slides/slide5.xml" Id="R6095db35bff04c1a" /><Relationship Type="http://schemas.openxmlformats.org/officeDocument/2006/relationships/slide" Target="/ppt/slides/slide6.xml" Id="R46d03405b69e466c" /><Relationship Type="http://schemas.openxmlformats.org/officeDocument/2006/relationships/slide" Target="/ppt/slides/slide7.xml" Id="R3521d3eef319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7df742c0d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add1f9084405" /><Relationship Type="http://schemas.openxmlformats.org/officeDocument/2006/relationships/theme" Target="/ppt/slideMasters/theme/theme1.xml" Id="Rad9b9e0cc135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fadd1f908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e4b3ccd1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d9c2bc2b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d66fb7f8e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c0e479f1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30cb8560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45e3ec77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0807790e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KRÅTUN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255 256 676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256 092 373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ANDREAS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AUDUN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HENRIK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ANNE B ØVSTEDAL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Finnebrekka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20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