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573571a2d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8f6bee7584fd0"/>
  </p:sldMasterIdLst>
  <p:sldIdLst>
    <p:sldId xmlns:r="http://schemas.openxmlformats.org/officeDocument/2006/relationships" id="256" r:id="R593e786ac0154c9e"/>
    <p:sldId xmlns:r="http://schemas.openxmlformats.org/officeDocument/2006/relationships" id="257" r:id="R5f7311fedb0f4047"/>
    <p:sldId xmlns:r="http://schemas.openxmlformats.org/officeDocument/2006/relationships" id="258" r:id="R520cfcb2e4f640e6"/>
    <p:sldId xmlns:r="http://schemas.openxmlformats.org/officeDocument/2006/relationships" id="259" r:id="R309846df8b6f4ef1"/>
    <p:sldId xmlns:r="http://schemas.openxmlformats.org/officeDocument/2006/relationships" id="260" r:id="R6d4e7687cf6a4043"/>
    <p:sldId xmlns:r="http://schemas.openxmlformats.org/officeDocument/2006/relationships" id="261" r:id="R7f8fc06bcea04843"/>
    <p:sldId xmlns:r="http://schemas.openxmlformats.org/officeDocument/2006/relationships" id="262" r:id="R329a9f3001f8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8f6bee7584fd0" /><Relationship Type="http://schemas.openxmlformats.org/officeDocument/2006/relationships/slide" Target="/ppt/slides/slide1.xml" Id="R593e786ac0154c9e" /><Relationship Type="http://schemas.openxmlformats.org/officeDocument/2006/relationships/slide" Target="/ppt/slides/slide2.xml" Id="R5f7311fedb0f4047" /><Relationship Type="http://schemas.openxmlformats.org/officeDocument/2006/relationships/slide" Target="/ppt/slides/slide3.xml" Id="R520cfcb2e4f640e6" /><Relationship Type="http://schemas.openxmlformats.org/officeDocument/2006/relationships/slide" Target="/ppt/slides/slide4.xml" Id="R309846df8b6f4ef1" /><Relationship Type="http://schemas.openxmlformats.org/officeDocument/2006/relationships/slide" Target="/ppt/slides/slide5.xml" Id="R6d4e7687cf6a4043" /><Relationship Type="http://schemas.openxmlformats.org/officeDocument/2006/relationships/slide" Target="/ppt/slides/slide6.xml" Id="R7f8fc06bcea04843" /><Relationship Type="http://schemas.openxmlformats.org/officeDocument/2006/relationships/slide" Target="/ppt/slides/slide7.xml" Id="R329a9f3001f8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51d57eb70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6c543afa4292" /><Relationship Type="http://schemas.openxmlformats.org/officeDocument/2006/relationships/theme" Target="/ppt/slideMasters/theme/theme1.xml" Id="R5dff3e2e00c4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16c543afa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6696dc24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d5f5f1ea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afa9b262e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f007a13b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9f067f5f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699126f71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51dfb4a6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ANNE-METTE BORGERSEN BØE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MORTEN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BORGERSEN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