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8c9eec18e84a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5bf60d24ac4814"/>
  </p:sldMasterIdLst>
  <p:sldIdLst>
    <p:sldId xmlns:r="http://schemas.openxmlformats.org/officeDocument/2006/relationships" id="256" r:id="Re525457ac3344f40"/>
    <p:sldId xmlns:r="http://schemas.openxmlformats.org/officeDocument/2006/relationships" id="257" r:id="R7be13ac48d304827"/>
    <p:sldId xmlns:r="http://schemas.openxmlformats.org/officeDocument/2006/relationships" id="258" r:id="Rc7b0ef81431548e8"/>
    <p:sldId xmlns:r="http://schemas.openxmlformats.org/officeDocument/2006/relationships" id="259" r:id="R0e4c8ae2c68d48e2"/>
    <p:sldId xmlns:r="http://schemas.openxmlformats.org/officeDocument/2006/relationships" id="260" r:id="Rd26c1820da44439f"/>
    <p:sldId xmlns:r="http://schemas.openxmlformats.org/officeDocument/2006/relationships" id="261" r:id="R683e0180921a4e6a"/>
    <p:sldId xmlns:r="http://schemas.openxmlformats.org/officeDocument/2006/relationships" id="262" r:id="R4fa5f0f19bd14a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bf60d24ac4814" /><Relationship Type="http://schemas.openxmlformats.org/officeDocument/2006/relationships/slide" Target="/ppt/slides/slide1.xml" Id="Re525457ac3344f40" /><Relationship Type="http://schemas.openxmlformats.org/officeDocument/2006/relationships/slide" Target="/ppt/slides/slide2.xml" Id="R7be13ac48d304827" /><Relationship Type="http://schemas.openxmlformats.org/officeDocument/2006/relationships/slide" Target="/ppt/slides/slide3.xml" Id="Rc7b0ef81431548e8" /><Relationship Type="http://schemas.openxmlformats.org/officeDocument/2006/relationships/slide" Target="/ppt/slides/slide4.xml" Id="R0e4c8ae2c68d48e2" /><Relationship Type="http://schemas.openxmlformats.org/officeDocument/2006/relationships/slide" Target="/ppt/slides/slide5.xml" Id="Rd26c1820da44439f" /><Relationship Type="http://schemas.openxmlformats.org/officeDocument/2006/relationships/slide" Target="/ppt/slides/slide6.xml" Id="R683e0180921a4e6a" /><Relationship Type="http://schemas.openxmlformats.org/officeDocument/2006/relationships/slide" Target="/ppt/slides/slide7.xml" Id="R4fa5f0f19bd14a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9236375df4a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acd639eeb43df" /><Relationship Type="http://schemas.openxmlformats.org/officeDocument/2006/relationships/theme" Target="/ppt/slideMasters/theme/theme1.xml" Id="R623a39cd7ce644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facd639eeb43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e7ef02f9a45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d4df4c6c04d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cd069827b4b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9661805f6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e8cba544d4d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1d744501c4b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a84243952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HILEX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HILEX FINANS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−433 606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71 588 366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77 125 362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BURMO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HILDEGUNN BURMO LARSEN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BURMO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Julsborg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7607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burmo@bygginvest.no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HILEX FINANS AS</a:t>
            </a:r>
          </a:p>
        </p:txBody>
      </p:sp>
    </p:spTree>
  </p:cSld>
  <p:clrMapOvr>
    <a:masterClrMapping xmlns:a="http://schemas.openxmlformats.org/drawingml/2006/main"/>
  </p:clrMapOvr>
</p:sld>
</file>