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9f4c44c4a04f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c962a793e84354"/>
  </p:sldMasterIdLst>
  <p:sldIdLst>
    <p:sldId xmlns:r="http://schemas.openxmlformats.org/officeDocument/2006/relationships" id="256" r:id="R7ce9c550799d47e5"/>
    <p:sldId xmlns:r="http://schemas.openxmlformats.org/officeDocument/2006/relationships" id="257" r:id="R2c6b8ea014f347df"/>
    <p:sldId xmlns:r="http://schemas.openxmlformats.org/officeDocument/2006/relationships" id="258" r:id="R713b379b895a44dc"/>
    <p:sldId xmlns:r="http://schemas.openxmlformats.org/officeDocument/2006/relationships" id="259" r:id="Rcae18178bc38498e"/>
    <p:sldId xmlns:r="http://schemas.openxmlformats.org/officeDocument/2006/relationships" id="260" r:id="R8fd9b38143d24191"/>
    <p:sldId xmlns:r="http://schemas.openxmlformats.org/officeDocument/2006/relationships" id="261" r:id="Rb19edbb8d3df44af"/>
    <p:sldId xmlns:r="http://schemas.openxmlformats.org/officeDocument/2006/relationships" id="262" r:id="Rcf31d292106c4c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c962a793e84354" /><Relationship Type="http://schemas.openxmlformats.org/officeDocument/2006/relationships/slide" Target="/ppt/slides/slide1.xml" Id="R7ce9c550799d47e5" /><Relationship Type="http://schemas.openxmlformats.org/officeDocument/2006/relationships/slide" Target="/ppt/slides/slide2.xml" Id="R2c6b8ea014f347df" /><Relationship Type="http://schemas.openxmlformats.org/officeDocument/2006/relationships/slide" Target="/ppt/slides/slide3.xml" Id="R713b379b895a44dc" /><Relationship Type="http://schemas.openxmlformats.org/officeDocument/2006/relationships/slide" Target="/ppt/slides/slide4.xml" Id="Rcae18178bc38498e" /><Relationship Type="http://schemas.openxmlformats.org/officeDocument/2006/relationships/slide" Target="/ppt/slides/slide5.xml" Id="R8fd9b38143d24191" /><Relationship Type="http://schemas.openxmlformats.org/officeDocument/2006/relationships/slide" Target="/ppt/slides/slide6.xml" Id="Rb19edbb8d3df44af" /><Relationship Type="http://schemas.openxmlformats.org/officeDocument/2006/relationships/slide" Target="/ppt/slides/slide7.xml" Id="Rcf31d292106c4c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04aaa65b8643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6f904a2144139" /><Relationship Type="http://schemas.openxmlformats.org/officeDocument/2006/relationships/theme" Target="/ppt/slideMasters/theme/theme1.xml" Id="R68567e78db304d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86f904a21441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e7a61741e44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8a9b6213648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877dc8cb647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6e8b051ff47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6d8c7fac749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d2fe85f3847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2bb8a133348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ISEKSPORT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ISEKSPORT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ISEKSPORT AS ble etablert [år] og holder til i Skåtøy.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ISEKSPORT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ISEKSPORT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ISEKSPORT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405 929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−1 232 875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545 023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12 974 408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14 114 710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ISEKSPORT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ERIK HOLE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ISEKSPORT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Skåtøyveien 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3780 Skåtøy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988 899 089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ISEKSPORT AS</a:t>
            </a:r>
          </a:p>
        </p:txBody>
      </p:sp>
    </p:spTree>
  </p:cSld>
  <p:clrMapOvr>
    <a:masterClrMapping xmlns:a="http://schemas.openxmlformats.org/drawingml/2006/main"/>
  </p:clrMapOvr>
</p:sld>
</file>