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df4ff0dec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9be4158154e77"/>
  </p:sldMasterIdLst>
  <p:sldIdLst>
    <p:sldId xmlns:r="http://schemas.openxmlformats.org/officeDocument/2006/relationships" id="256" r:id="R3d7c49ff80dc4c3c"/>
    <p:sldId xmlns:r="http://schemas.openxmlformats.org/officeDocument/2006/relationships" id="257" r:id="R0e9949ceb7ad4d08"/>
    <p:sldId xmlns:r="http://schemas.openxmlformats.org/officeDocument/2006/relationships" id="258" r:id="R42bfe0be75bf4c7e"/>
    <p:sldId xmlns:r="http://schemas.openxmlformats.org/officeDocument/2006/relationships" id="259" r:id="Rdaf129b336ee4b5b"/>
    <p:sldId xmlns:r="http://schemas.openxmlformats.org/officeDocument/2006/relationships" id="260" r:id="Rc5d4c9ca5e96442f"/>
    <p:sldId xmlns:r="http://schemas.openxmlformats.org/officeDocument/2006/relationships" id="261" r:id="Rfb8a6b39986549f9"/>
    <p:sldId xmlns:r="http://schemas.openxmlformats.org/officeDocument/2006/relationships" id="262" r:id="R6e5fc984ac74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9be4158154e77" /><Relationship Type="http://schemas.openxmlformats.org/officeDocument/2006/relationships/slide" Target="/ppt/slides/slide1.xml" Id="R3d7c49ff80dc4c3c" /><Relationship Type="http://schemas.openxmlformats.org/officeDocument/2006/relationships/slide" Target="/ppt/slides/slide2.xml" Id="R0e9949ceb7ad4d08" /><Relationship Type="http://schemas.openxmlformats.org/officeDocument/2006/relationships/slide" Target="/ppt/slides/slide3.xml" Id="R42bfe0be75bf4c7e" /><Relationship Type="http://schemas.openxmlformats.org/officeDocument/2006/relationships/slide" Target="/ppt/slides/slide4.xml" Id="Rdaf129b336ee4b5b" /><Relationship Type="http://schemas.openxmlformats.org/officeDocument/2006/relationships/slide" Target="/ppt/slides/slide5.xml" Id="Rc5d4c9ca5e96442f" /><Relationship Type="http://schemas.openxmlformats.org/officeDocument/2006/relationships/slide" Target="/ppt/slides/slide6.xml" Id="Rfb8a6b39986549f9" /><Relationship Type="http://schemas.openxmlformats.org/officeDocument/2006/relationships/slide" Target="/ppt/slides/slide7.xml" Id="R6e5fc984ac74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5e29f2e67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d988f28ef450c" /><Relationship Type="http://schemas.openxmlformats.org/officeDocument/2006/relationships/theme" Target="/ppt/slideMasters/theme/theme1.xml" Id="R06d2cf4d026f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d988f28ef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b9daa5c0a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007eeea63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d345f821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e483aa93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f47781802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221d470b441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97930ecd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