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bb8d5649214d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2db635498a4b40"/>
  </p:sldMasterIdLst>
  <p:sldIdLst>
    <p:sldId xmlns:r="http://schemas.openxmlformats.org/officeDocument/2006/relationships" id="256" r:id="R728b5178c94e4ade"/>
    <p:sldId xmlns:r="http://schemas.openxmlformats.org/officeDocument/2006/relationships" id="257" r:id="Rd3aacc1f805c4d90"/>
    <p:sldId xmlns:r="http://schemas.openxmlformats.org/officeDocument/2006/relationships" id="258" r:id="Re8f455230f9942c7"/>
    <p:sldId xmlns:r="http://schemas.openxmlformats.org/officeDocument/2006/relationships" id="259" r:id="Re7aa711fc614434d"/>
    <p:sldId xmlns:r="http://schemas.openxmlformats.org/officeDocument/2006/relationships" id="260" r:id="Rba88c0d7260c4f80"/>
    <p:sldId xmlns:r="http://schemas.openxmlformats.org/officeDocument/2006/relationships" id="261" r:id="R3519cadb026a4cee"/>
    <p:sldId xmlns:r="http://schemas.openxmlformats.org/officeDocument/2006/relationships" id="262" r:id="Rb4fe557afb4d48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2db635498a4b40" /><Relationship Type="http://schemas.openxmlformats.org/officeDocument/2006/relationships/slide" Target="/ppt/slides/slide1.xml" Id="R728b5178c94e4ade" /><Relationship Type="http://schemas.openxmlformats.org/officeDocument/2006/relationships/slide" Target="/ppt/slides/slide2.xml" Id="Rd3aacc1f805c4d90" /><Relationship Type="http://schemas.openxmlformats.org/officeDocument/2006/relationships/slide" Target="/ppt/slides/slide3.xml" Id="Re8f455230f9942c7" /><Relationship Type="http://schemas.openxmlformats.org/officeDocument/2006/relationships/slide" Target="/ppt/slides/slide4.xml" Id="Re7aa711fc614434d" /><Relationship Type="http://schemas.openxmlformats.org/officeDocument/2006/relationships/slide" Target="/ppt/slides/slide5.xml" Id="Rba88c0d7260c4f80" /><Relationship Type="http://schemas.openxmlformats.org/officeDocument/2006/relationships/slide" Target="/ppt/slides/slide6.xml" Id="R3519cadb026a4cee" /><Relationship Type="http://schemas.openxmlformats.org/officeDocument/2006/relationships/slide" Target="/ppt/slides/slide7.xml" Id="Rb4fe557afb4d48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59f98c90e64c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ed21f4d2145eb" /><Relationship Type="http://schemas.openxmlformats.org/officeDocument/2006/relationships/theme" Target="/ppt/slideMasters/theme/theme1.xml" Id="Ree57b41491444e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2ed21f4d2145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6edb9a70c41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1ca4a64ff4e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0f240f20e47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ca8c655d049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cc7dbc06046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6b918294d44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c2d5f5af74c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MARTIN OLSEN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OLSEN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−200 044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4 073 317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19 987 088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20 061 593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BERNER MARTIN OLSEN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BERNER MARTIN OLSEN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21A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988 899 208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OLSEN AS</a:t>
            </a:r>
          </a:p>
        </p:txBody>
      </p:sp>
    </p:spTree>
  </p:cSld>
  <p:clrMapOvr>
    <a:masterClrMapping xmlns:a="http://schemas.openxmlformats.org/drawingml/2006/main"/>
  </p:clrMapOvr>
</p:sld>
</file>