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d5a266c8a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3057efa7248ce"/>
  </p:sldMasterIdLst>
  <p:sldIdLst>
    <p:sldId xmlns:r="http://schemas.openxmlformats.org/officeDocument/2006/relationships" id="256" r:id="Rb0dde6d223d04ef7"/>
    <p:sldId xmlns:r="http://schemas.openxmlformats.org/officeDocument/2006/relationships" id="257" r:id="R3802af005c4647e8"/>
    <p:sldId xmlns:r="http://schemas.openxmlformats.org/officeDocument/2006/relationships" id="258" r:id="Rc643ba64c98d43ac"/>
    <p:sldId xmlns:r="http://schemas.openxmlformats.org/officeDocument/2006/relationships" id="259" r:id="R0a69b7f4a9a54364"/>
    <p:sldId xmlns:r="http://schemas.openxmlformats.org/officeDocument/2006/relationships" id="260" r:id="R716f3317ccdc418c"/>
    <p:sldId xmlns:r="http://schemas.openxmlformats.org/officeDocument/2006/relationships" id="261" r:id="R25424e6ba4d84ff7"/>
    <p:sldId xmlns:r="http://schemas.openxmlformats.org/officeDocument/2006/relationships" id="262" r:id="Rb1182a76da11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3057efa7248ce" /><Relationship Type="http://schemas.openxmlformats.org/officeDocument/2006/relationships/slide" Target="/ppt/slides/slide1.xml" Id="Rb0dde6d223d04ef7" /><Relationship Type="http://schemas.openxmlformats.org/officeDocument/2006/relationships/slide" Target="/ppt/slides/slide2.xml" Id="R3802af005c4647e8" /><Relationship Type="http://schemas.openxmlformats.org/officeDocument/2006/relationships/slide" Target="/ppt/slides/slide3.xml" Id="Rc643ba64c98d43ac" /><Relationship Type="http://schemas.openxmlformats.org/officeDocument/2006/relationships/slide" Target="/ppt/slides/slide4.xml" Id="R0a69b7f4a9a54364" /><Relationship Type="http://schemas.openxmlformats.org/officeDocument/2006/relationships/slide" Target="/ppt/slides/slide5.xml" Id="R716f3317ccdc418c" /><Relationship Type="http://schemas.openxmlformats.org/officeDocument/2006/relationships/slide" Target="/ppt/slides/slide6.xml" Id="R25424e6ba4d84ff7" /><Relationship Type="http://schemas.openxmlformats.org/officeDocument/2006/relationships/slide" Target="/ppt/slides/slide7.xml" Id="Rb1182a76da11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c7c871e25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5ef10de149b0" /><Relationship Type="http://schemas.openxmlformats.org/officeDocument/2006/relationships/theme" Target="/ppt/slideMasters/theme/theme1.xml" Id="Rdd579e5941cd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75ef10de1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30c5e016b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2efa47a2c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758c5f91a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cbd6c971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fef328955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e078463c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fad97d13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2 399 196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BERNT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 INVEST AS</a:t>
            </a:r>
          </a:p>
        </p:txBody>
      </p:sp>
    </p:spTree>
  </p:cSld>
  <p:clrMapOvr>
    <a:masterClrMapping xmlns:a="http://schemas.openxmlformats.org/drawingml/2006/main"/>
  </p:clrMapOvr>
</p:sld>
</file>