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5b8267122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6e444ff37421d"/>
  </p:sldMasterIdLst>
  <p:sldIdLst>
    <p:sldId xmlns:r="http://schemas.openxmlformats.org/officeDocument/2006/relationships" id="256" r:id="R76338b07410947e2"/>
    <p:sldId xmlns:r="http://schemas.openxmlformats.org/officeDocument/2006/relationships" id="257" r:id="Rc02d838b94354b29"/>
    <p:sldId xmlns:r="http://schemas.openxmlformats.org/officeDocument/2006/relationships" id="258" r:id="Rbb47d7a1f43d45b4"/>
    <p:sldId xmlns:r="http://schemas.openxmlformats.org/officeDocument/2006/relationships" id="259" r:id="R38a1c34667a64d06"/>
    <p:sldId xmlns:r="http://schemas.openxmlformats.org/officeDocument/2006/relationships" id="260" r:id="Rb0fa855a4e2148f1"/>
    <p:sldId xmlns:r="http://schemas.openxmlformats.org/officeDocument/2006/relationships" id="261" r:id="R447ae288ad8e4254"/>
    <p:sldId xmlns:r="http://schemas.openxmlformats.org/officeDocument/2006/relationships" id="262" r:id="R06f06ed1895d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6e444ff37421d" /><Relationship Type="http://schemas.openxmlformats.org/officeDocument/2006/relationships/slide" Target="/ppt/slides/slide1.xml" Id="R76338b07410947e2" /><Relationship Type="http://schemas.openxmlformats.org/officeDocument/2006/relationships/slide" Target="/ppt/slides/slide2.xml" Id="Rc02d838b94354b29" /><Relationship Type="http://schemas.openxmlformats.org/officeDocument/2006/relationships/slide" Target="/ppt/slides/slide3.xml" Id="Rbb47d7a1f43d45b4" /><Relationship Type="http://schemas.openxmlformats.org/officeDocument/2006/relationships/slide" Target="/ppt/slides/slide4.xml" Id="R38a1c34667a64d06" /><Relationship Type="http://schemas.openxmlformats.org/officeDocument/2006/relationships/slide" Target="/ppt/slides/slide5.xml" Id="Rb0fa855a4e2148f1" /><Relationship Type="http://schemas.openxmlformats.org/officeDocument/2006/relationships/slide" Target="/ppt/slides/slide6.xml" Id="R447ae288ad8e4254" /><Relationship Type="http://schemas.openxmlformats.org/officeDocument/2006/relationships/slide" Target="/ppt/slides/slide7.xml" Id="R06f06ed1895d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3bc9fd252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4e789f3f4782" /><Relationship Type="http://schemas.openxmlformats.org/officeDocument/2006/relationships/theme" Target="/ppt/slideMasters/theme/theme1.xml" Id="R271e5a29a322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14e789f3f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38eb7e77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c2d726f6a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88e63478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1641d6349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b34a46026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2f89c8ce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5c28e0974b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