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7af3e6d9c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1b4e266244269"/>
  </p:sldMasterIdLst>
  <p:sldIdLst>
    <p:sldId xmlns:r="http://schemas.openxmlformats.org/officeDocument/2006/relationships" id="256" r:id="R77d918a94f484644"/>
    <p:sldId xmlns:r="http://schemas.openxmlformats.org/officeDocument/2006/relationships" id="257" r:id="R0e91e05bfe164007"/>
    <p:sldId xmlns:r="http://schemas.openxmlformats.org/officeDocument/2006/relationships" id="258" r:id="Re5e2dc062e504153"/>
    <p:sldId xmlns:r="http://schemas.openxmlformats.org/officeDocument/2006/relationships" id="259" r:id="Rd4c3d8dc59614353"/>
    <p:sldId xmlns:r="http://schemas.openxmlformats.org/officeDocument/2006/relationships" id="260" r:id="R07e45be2b61247ec"/>
    <p:sldId xmlns:r="http://schemas.openxmlformats.org/officeDocument/2006/relationships" id="261" r:id="Rcf7ef9fa0ab045d0"/>
    <p:sldId xmlns:r="http://schemas.openxmlformats.org/officeDocument/2006/relationships" id="262" r:id="R75f95414aafd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1b4e266244269" /><Relationship Type="http://schemas.openxmlformats.org/officeDocument/2006/relationships/slide" Target="/ppt/slides/slide1.xml" Id="R77d918a94f484644" /><Relationship Type="http://schemas.openxmlformats.org/officeDocument/2006/relationships/slide" Target="/ppt/slides/slide2.xml" Id="R0e91e05bfe164007" /><Relationship Type="http://schemas.openxmlformats.org/officeDocument/2006/relationships/slide" Target="/ppt/slides/slide3.xml" Id="Re5e2dc062e504153" /><Relationship Type="http://schemas.openxmlformats.org/officeDocument/2006/relationships/slide" Target="/ppt/slides/slide4.xml" Id="Rd4c3d8dc59614353" /><Relationship Type="http://schemas.openxmlformats.org/officeDocument/2006/relationships/slide" Target="/ppt/slides/slide5.xml" Id="R07e45be2b61247ec" /><Relationship Type="http://schemas.openxmlformats.org/officeDocument/2006/relationships/slide" Target="/ppt/slides/slide6.xml" Id="Rcf7ef9fa0ab045d0" /><Relationship Type="http://schemas.openxmlformats.org/officeDocument/2006/relationships/slide" Target="/ppt/slides/slide7.xml" Id="R75f95414aafd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9ac9d6d2c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b8f0013c4f77" /><Relationship Type="http://schemas.openxmlformats.org/officeDocument/2006/relationships/theme" Target="/ppt/slideMasters/theme/theme1.xml" Id="Rd58dfa702399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0b8f0013c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5e2d8244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83b24576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d86120f39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9323e085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b9024d5b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be11a5ca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04ce0cfc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MAGNE HÅGENSEN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