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4253e5955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f22e141644f67"/>
  </p:sldMasterIdLst>
  <p:sldIdLst>
    <p:sldId xmlns:r="http://schemas.openxmlformats.org/officeDocument/2006/relationships" id="256" r:id="R802a3edfb8bc45f8"/>
    <p:sldId xmlns:r="http://schemas.openxmlformats.org/officeDocument/2006/relationships" id="257" r:id="R2eec322ad2494dfd"/>
    <p:sldId xmlns:r="http://schemas.openxmlformats.org/officeDocument/2006/relationships" id="258" r:id="R7641bfe083a34e53"/>
    <p:sldId xmlns:r="http://schemas.openxmlformats.org/officeDocument/2006/relationships" id="259" r:id="R78a13f25b5c248ef"/>
    <p:sldId xmlns:r="http://schemas.openxmlformats.org/officeDocument/2006/relationships" id="260" r:id="Rc490cd9bc4db4cc7"/>
    <p:sldId xmlns:r="http://schemas.openxmlformats.org/officeDocument/2006/relationships" id="261" r:id="R3415fe847b694846"/>
    <p:sldId xmlns:r="http://schemas.openxmlformats.org/officeDocument/2006/relationships" id="262" r:id="R4e7870369e0e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f22e141644f67" /><Relationship Type="http://schemas.openxmlformats.org/officeDocument/2006/relationships/slide" Target="/ppt/slides/slide1.xml" Id="R802a3edfb8bc45f8" /><Relationship Type="http://schemas.openxmlformats.org/officeDocument/2006/relationships/slide" Target="/ppt/slides/slide2.xml" Id="R2eec322ad2494dfd" /><Relationship Type="http://schemas.openxmlformats.org/officeDocument/2006/relationships/slide" Target="/ppt/slides/slide3.xml" Id="R7641bfe083a34e53" /><Relationship Type="http://schemas.openxmlformats.org/officeDocument/2006/relationships/slide" Target="/ppt/slides/slide4.xml" Id="R78a13f25b5c248ef" /><Relationship Type="http://schemas.openxmlformats.org/officeDocument/2006/relationships/slide" Target="/ppt/slides/slide5.xml" Id="Rc490cd9bc4db4cc7" /><Relationship Type="http://schemas.openxmlformats.org/officeDocument/2006/relationships/slide" Target="/ppt/slides/slide6.xml" Id="R3415fe847b694846" /><Relationship Type="http://schemas.openxmlformats.org/officeDocument/2006/relationships/slide" Target="/ppt/slides/slide7.xml" Id="R4e7870369e0e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2bb98211a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5f6f11cab4d0a" /><Relationship Type="http://schemas.openxmlformats.org/officeDocument/2006/relationships/theme" Target="/ppt/slideMasters/theme/theme1.xml" Id="R4260ea019c0f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5f6f11cab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04b954d6e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3cbe8cbd0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b43546de74b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7fefab5d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5949bd1043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f12439913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0fbcab581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INNIDIMMAN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vegard@havila.no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988 907 596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