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5e0e0843240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9c7d36fb845f7"/>
  </p:sldMasterIdLst>
  <p:sldIdLst>
    <p:sldId xmlns:r="http://schemas.openxmlformats.org/officeDocument/2006/relationships" id="256" r:id="R47669337867e4d75"/>
    <p:sldId xmlns:r="http://schemas.openxmlformats.org/officeDocument/2006/relationships" id="257" r:id="R5564eb5312b8499d"/>
    <p:sldId xmlns:r="http://schemas.openxmlformats.org/officeDocument/2006/relationships" id="258" r:id="R2034e6e3d4c04991"/>
    <p:sldId xmlns:r="http://schemas.openxmlformats.org/officeDocument/2006/relationships" id="259" r:id="R1115891ce4cd4b29"/>
    <p:sldId xmlns:r="http://schemas.openxmlformats.org/officeDocument/2006/relationships" id="260" r:id="R89fe7c50c50a4224"/>
    <p:sldId xmlns:r="http://schemas.openxmlformats.org/officeDocument/2006/relationships" id="261" r:id="Rf0597742199f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9c7d36fb845f7" /><Relationship Type="http://schemas.openxmlformats.org/officeDocument/2006/relationships/slide" Target="/ppt/slides/slide1.xml" Id="R47669337867e4d75" /><Relationship Type="http://schemas.openxmlformats.org/officeDocument/2006/relationships/slide" Target="/ppt/slides/slide2.xml" Id="R5564eb5312b8499d" /><Relationship Type="http://schemas.openxmlformats.org/officeDocument/2006/relationships/slide" Target="/ppt/slides/slide3.xml" Id="R2034e6e3d4c04991" /><Relationship Type="http://schemas.openxmlformats.org/officeDocument/2006/relationships/slide" Target="/ppt/slides/slide4.xml" Id="R1115891ce4cd4b29" /><Relationship Type="http://schemas.openxmlformats.org/officeDocument/2006/relationships/slide" Target="/ppt/slides/slide5.xml" Id="R89fe7c50c50a4224" /><Relationship Type="http://schemas.openxmlformats.org/officeDocument/2006/relationships/slide" Target="/ppt/slides/slide6.xml" Id="Rf0597742199f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48d173d48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f3905dad416f" /><Relationship Type="http://schemas.openxmlformats.org/officeDocument/2006/relationships/theme" Target="/ppt/slideMasters/theme/theme1.xml" Id="Rfa8b9fec7c0343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9f3905dad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01fc527064e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89b5e8fe4a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97122f44e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220f6d0b49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b69a08ea1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ff6644bc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988 912 913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F-HOLDING AS</a:t>
            </a:r>
          </a:p>
        </p:txBody>
      </p:sp>
    </p:spTree>
  </p:cSld>
  <p:clrMapOvr>
    <a:masterClrMapping xmlns:a="http://schemas.openxmlformats.org/drawingml/2006/main"/>
  </p:clrMapOvr>
</p:sld>
</file>