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78a2f463c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90100f8e3443d"/>
  </p:sldMasterIdLst>
  <p:sldIdLst>
    <p:sldId xmlns:r="http://schemas.openxmlformats.org/officeDocument/2006/relationships" id="256" r:id="R47102d331a874887"/>
    <p:sldId xmlns:r="http://schemas.openxmlformats.org/officeDocument/2006/relationships" id="257" r:id="R48fe3fa2369f4bd0"/>
    <p:sldId xmlns:r="http://schemas.openxmlformats.org/officeDocument/2006/relationships" id="258" r:id="R7b9e444536154525"/>
    <p:sldId xmlns:r="http://schemas.openxmlformats.org/officeDocument/2006/relationships" id="259" r:id="R30221f11d9014448"/>
    <p:sldId xmlns:r="http://schemas.openxmlformats.org/officeDocument/2006/relationships" id="260" r:id="R42849c831da14dd2"/>
    <p:sldId xmlns:r="http://schemas.openxmlformats.org/officeDocument/2006/relationships" id="261" r:id="R2d1de8df92ff41b8"/>
    <p:sldId xmlns:r="http://schemas.openxmlformats.org/officeDocument/2006/relationships" id="262" r:id="R077473900173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90100f8e3443d" /><Relationship Type="http://schemas.openxmlformats.org/officeDocument/2006/relationships/slide" Target="/ppt/slides/slide1.xml" Id="R47102d331a874887" /><Relationship Type="http://schemas.openxmlformats.org/officeDocument/2006/relationships/slide" Target="/ppt/slides/slide2.xml" Id="R48fe3fa2369f4bd0" /><Relationship Type="http://schemas.openxmlformats.org/officeDocument/2006/relationships/slide" Target="/ppt/slides/slide3.xml" Id="R7b9e444536154525" /><Relationship Type="http://schemas.openxmlformats.org/officeDocument/2006/relationships/slide" Target="/ppt/slides/slide4.xml" Id="R30221f11d9014448" /><Relationship Type="http://schemas.openxmlformats.org/officeDocument/2006/relationships/slide" Target="/ppt/slides/slide5.xml" Id="R42849c831da14dd2" /><Relationship Type="http://schemas.openxmlformats.org/officeDocument/2006/relationships/slide" Target="/ppt/slides/slide6.xml" Id="R2d1de8df92ff41b8" /><Relationship Type="http://schemas.openxmlformats.org/officeDocument/2006/relationships/slide" Target="/ppt/slides/slide7.xml" Id="R077473900173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2ea98ad75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cab2bdefb4e69" /><Relationship Type="http://schemas.openxmlformats.org/officeDocument/2006/relationships/theme" Target="/ppt/slideMasters/theme/theme1.xml" Id="Re38e3dc64fdd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cab2bdefb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5c666451a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df15849be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789b40a45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7a26c6d15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d3a678cc6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782530537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17de2928d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