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dda00efb9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5f77ea38140e3"/>
  </p:sldMasterIdLst>
  <p:sldIdLst>
    <p:sldId xmlns:r="http://schemas.openxmlformats.org/officeDocument/2006/relationships" id="256" r:id="R0e51261db3824c2d"/>
    <p:sldId xmlns:r="http://schemas.openxmlformats.org/officeDocument/2006/relationships" id="257" r:id="Raac393af429c4eeb"/>
    <p:sldId xmlns:r="http://schemas.openxmlformats.org/officeDocument/2006/relationships" id="258" r:id="R2d9388c1ecff4e1d"/>
    <p:sldId xmlns:r="http://schemas.openxmlformats.org/officeDocument/2006/relationships" id="259" r:id="Ra9978403ff674a04"/>
    <p:sldId xmlns:r="http://schemas.openxmlformats.org/officeDocument/2006/relationships" id="260" r:id="R7801217b3da44af3"/>
    <p:sldId xmlns:r="http://schemas.openxmlformats.org/officeDocument/2006/relationships" id="261" r:id="R1cb7b497099d4f43"/>
    <p:sldId xmlns:r="http://schemas.openxmlformats.org/officeDocument/2006/relationships" id="262" r:id="R391eadd38d78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5f77ea38140e3" /><Relationship Type="http://schemas.openxmlformats.org/officeDocument/2006/relationships/slide" Target="/ppt/slides/slide1.xml" Id="R0e51261db3824c2d" /><Relationship Type="http://schemas.openxmlformats.org/officeDocument/2006/relationships/slide" Target="/ppt/slides/slide2.xml" Id="Raac393af429c4eeb" /><Relationship Type="http://schemas.openxmlformats.org/officeDocument/2006/relationships/slide" Target="/ppt/slides/slide3.xml" Id="R2d9388c1ecff4e1d" /><Relationship Type="http://schemas.openxmlformats.org/officeDocument/2006/relationships/slide" Target="/ppt/slides/slide4.xml" Id="Ra9978403ff674a04" /><Relationship Type="http://schemas.openxmlformats.org/officeDocument/2006/relationships/slide" Target="/ppt/slides/slide5.xml" Id="R7801217b3da44af3" /><Relationship Type="http://schemas.openxmlformats.org/officeDocument/2006/relationships/slide" Target="/ppt/slides/slide6.xml" Id="R1cb7b497099d4f43" /><Relationship Type="http://schemas.openxmlformats.org/officeDocument/2006/relationships/slide" Target="/ppt/slides/slide7.xml" Id="R391eadd38d78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913a6f4b144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a30a4626a448c" /><Relationship Type="http://schemas.openxmlformats.org/officeDocument/2006/relationships/theme" Target="/ppt/slideMasters/theme/theme1.xml" Id="R6db1732d85c3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a30a4626a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ef8ce6363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03b07c24b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e36c784c549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c9c4bd1c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277614b15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b7aa52dd145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daedbc90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NILSONS REVISJONSKONTOR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 REVISJONSKONTOR AS ble etablert [år] og holder til i Dokka.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8 004 696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4 043 615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5 129 703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BÅRD AXEL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CAMILLA NILSON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 STEINAR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11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nilsonsrevisjon.no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NILSONS REVISJONSKONTOR AS</a:t>
            </a:r>
          </a:p>
        </p:txBody>
      </p:sp>
    </p:spTree>
  </p:cSld>
  <p:clrMapOvr>
    <a:masterClrMapping xmlns:a="http://schemas.openxmlformats.org/drawingml/2006/main"/>
  </p:clrMapOvr>
</p:sld>
</file>