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14c58cfb4d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2e5504adf34e43"/>
  </p:sldMasterIdLst>
  <p:sldIdLst>
    <p:sldId xmlns:r="http://schemas.openxmlformats.org/officeDocument/2006/relationships" id="256" r:id="R0d93a53f1fea47bc"/>
    <p:sldId xmlns:r="http://schemas.openxmlformats.org/officeDocument/2006/relationships" id="257" r:id="R40d53364e5364177"/>
    <p:sldId xmlns:r="http://schemas.openxmlformats.org/officeDocument/2006/relationships" id="258" r:id="R513853091b524803"/>
    <p:sldId xmlns:r="http://schemas.openxmlformats.org/officeDocument/2006/relationships" id="259" r:id="Ra19ebe648a12469d"/>
    <p:sldId xmlns:r="http://schemas.openxmlformats.org/officeDocument/2006/relationships" id="260" r:id="Rfde07fe2f6c04591"/>
    <p:sldId xmlns:r="http://schemas.openxmlformats.org/officeDocument/2006/relationships" id="261" r:id="R32e3527780264946"/>
    <p:sldId xmlns:r="http://schemas.openxmlformats.org/officeDocument/2006/relationships" id="262" r:id="R6255d9ea168c46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e5504adf34e43" /><Relationship Type="http://schemas.openxmlformats.org/officeDocument/2006/relationships/slide" Target="/ppt/slides/slide1.xml" Id="R0d93a53f1fea47bc" /><Relationship Type="http://schemas.openxmlformats.org/officeDocument/2006/relationships/slide" Target="/ppt/slides/slide2.xml" Id="R40d53364e5364177" /><Relationship Type="http://schemas.openxmlformats.org/officeDocument/2006/relationships/slide" Target="/ppt/slides/slide3.xml" Id="R513853091b524803" /><Relationship Type="http://schemas.openxmlformats.org/officeDocument/2006/relationships/slide" Target="/ppt/slides/slide4.xml" Id="Ra19ebe648a12469d" /><Relationship Type="http://schemas.openxmlformats.org/officeDocument/2006/relationships/slide" Target="/ppt/slides/slide5.xml" Id="Rfde07fe2f6c04591" /><Relationship Type="http://schemas.openxmlformats.org/officeDocument/2006/relationships/slide" Target="/ppt/slides/slide6.xml" Id="R32e3527780264946" /><Relationship Type="http://schemas.openxmlformats.org/officeDocument/2006/relationships/slide" Target="/ppt/slides/slide7.xml" Id="R6255d9ea168c46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7f176444d40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90b355efc48ab" /><Relationship Type="http://schemas.openxmlformats.org/officeDocument/2006/relationships/theme" Target="/ppt/slideMasters/theme/theme1.xml" Id="R6e99035758104a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190b355efc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719c07c37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97163277f4e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d8e3a49744b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30887e073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36f7a5975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4563d384b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1f538e5cd44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BILSENTERET HEIMDAL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BILSENTERET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BILSENTERET HEIMDAL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BILSENTERET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BILSENTERET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BILSENTERET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11 098 116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488 650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3 043 293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BILSENTERET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LANGØRGEN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BILSENTERET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Lundemobakken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BILSENTERET HEIMDAL AS</a:t>
            </a:r>
          </a:p>
        </p:txBody>
      </p:sp>
    </p:spTree>
  </p:cSld>
  <p:clrMapOvr>
    <a:masterClrMapping xmlns:a="http://schemas.openxmlformats.org/drawingml/2006/main"/>
  </p:clrMapOvr>
</p:sld>
</file>