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2a61cd21b941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c8ac0bf7a4306"/>
  </p:sldMasterIdLst>
  <p:sldIdLst>
    <p:sldId xmlns:r="http://schemas.openxmlformats.org/officeDocument/2006/relationships" id="256" r:id="R8237a2ae1a224962"/>
    <p:sldId xmlns:r="http://schemas.openxmlformats.org/officeDocument/2006/relationships" id="257" r:id="Re1e79c549ef64fa8"/>
    <p:sldId xmlns:r="http://schemas.openxmlformats.org/officeDocument/2006/relationships" id="258" r:id="R95379f9c988b432c"/>
    <p:sldId xmlns:r="http://schemas.openxmlformats.org/officeDocument/2006/relationships" id="259" r:id="R587376fa3ff24699"/>
    <p:sldId xmlns:r="http://schemas.openxmlformats.org/officeDocument/2006/relationships" id="260" r:id="R18287e5a8e60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c8ac0bf7a4306" /><Relationship Type="http://schemas.openxmlformats.org/officeDocument/2006/relationships/slide" Target="/ppt/slides/slide1.xml" Id="R8237a2ae1a224962" /><Relationship Type="http://schemas.openxmlformats.org/officeDocument/2006/relationships/slide" Target="/ppt/slides/slide2.xml" Id="Re1e79c549ef64fa8" /><Relationship Type="http://schemas.openxmlformats.org/officeDocument/2006/relationships/slide" Target="/ppt/slides/slide3.xml" Id="R95379f9c988b432c" /><Relationship Type="http://schemas.openxmlformats.org/officeDocument/2006/relationships/slide" Target="/ppt/slides/slide4.xml" Id="R587376fa3ff24699" /><Relationship Type="http://schemas.openxmlformats.org/officeDocument/2006/relationships/slide" Target="/ppt/slides/slide5.xml" Id="R18287e5a8e60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369227e18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5f5d19fd049c3" /><Relationship Type="http://schemas.openxmlformats.org/officeDocument/2006/relationships/theme" Target="/ppt/slideMasters/theme/theme1.xml" Id="R836063ee6bb847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65f5d19fd0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1643d265e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b4c499f50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1ed30c679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fcacca685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a6b0715ff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 KOMMUNE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Aurdalsvegen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postmottak@aure.kommune.no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