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1916c2126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346ff4f5d43f2"/>
  </p:sldMasterIdLst>
  <p:sldIdLst>
    <p:sldId xmlns:r="http://schemas.openxmlformats.org/officeDocument/2006/relationships" id="256" r:id="Rc84427b740e2415d"/>
    <p:sldId xmlns:r="http://schemas.openxmlformats.org/officeDocument/2006/relationships" id="257" r:id="Rc991822c4c844c6c"/>
    <p:sldId xmlns:r="http://schemas.openxmlformats.org/officeDocument/2006/relationships" id="258" r:id="Rb4d777ba6e0e4fd3"/>
    <p:sldId xmlns:r="http://schemas.openxmlformats.org/officeDocument/2006/relationships" id="259" r:id="R9159171e7ad14f01"/>
    <p:sldId xmlns:r="http://schemas.openxmlformats.org/officeDocument/2006/relationships" id="260" r:id="Ra698ccdc470b4254"/>
    <p:sldId xmlns:r="http://schemas.openxmlformats.org/officeDocument/2006/relationships" id="261" r:id="Rac96d530555944ae"/>
    <p:sldId xmlns:r="http://schemas.openxmlformats.org/officeDocument/2006/relationships" id="262" r:id="Rd77532e187c7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346ff4f5d43f2" /><Relationship Type="http://schemas.openxmlformats.org/officeDocument/2006/relationships/slide" Target="/ppt/slides/slide1.xml" Id="Rc84427b740e2415d" /><Relationship Type="http://schemas.openxmlformats.org/officeDocument/2006/relationships/slide" Target="/ppt/slides/slide2.xml" Id="Rc991822c4c844c6c" /><Relationship Type="http://schemas.openxmlformats.org/officeDocument/2006/relationships/slide" Target="/ppt/slides/slide3.xml" Id="Rb4d777ba6e0e4fd3" /><Relationship Type="http://schemas.openxmlformats.org/officeDocument/2006/relationships/slide" Target="/ppt/slides/slide4.xml" Id="R9159171e7ad14f01" /><Relationship Type="http://schemas.openxmlformats.org/officeDocument/2006/relationships/slide" Target="/ppt/slides/slide5.xml" Id="Ra698ccdc470b4254" /><Relationship Type="http://schemas.openxmlformats.org/officeDocument/2006/relationships/slide" Target="/ppt/slides/slide6.xml" Id="Rac96d530555944ae" /><Relationship Type="http://schemas.openxmlformats.org/officeDocument/2006/relationships/slide" Target="/ppt/slides/slide7.xml" Id="Rd77532e187c7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1ea3de4c3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55576fec48e9" /><Relationship Type="http://schemas.openxmlformats.org/officeDocument/2006/relationships/theme" Target="/ppt/slideMasters/theme/theme1.xml" Id="Rd127ac203a28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855576fec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5dfaa3172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27af4716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ab124b893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cb6954472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7afa4ef82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c140ac0b4e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a6c2367b1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