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80642835a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6b3381ea64657"/>
  </p:sldMasterIdLst>
  <p:sldIdLst>
    <p:sldId xmlns:r="http://schemas.openxmlformats.org/officeDocument/2006/relationships" id="256" r:id="R3290122d17634008"/>
    <p:sldId xmlns:r="http://schemas.openxmlformats.org/officeDocument/2006/relationships" id="257" r:id="R328f48197773438a"/>
    <p:sldId xmlns:r="http://schemas.openxmlformats.org/officeDocument/2006/relationships" id="258" r:id="R2c282d0d01b94fdb"/>
    <p:sldId xmlns:r="http://schemas.openxmlformats.org/officeDocument/2006/relationships" id="259" r:id="R4043dfa2ae614a21"/>
    <p:sldId xmlns:r="http://schemas.openxmlformats.org/officeDocument/2006/relationships" id="260" r:id="Rc311af53f24549e0"/>
    <p:sldId xmlns:r="http://schemas.openxmlformats.org/officeDocument/2006/relationships" id="261" r:id="R6c68550a03044ed5"/>
    <p:sldId xmlns:r="http://schemas.openxmlformats.org/officeDocument/2006/relationships" id="262" r:id="R390ae12b1863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6b3381ea64657" /><Relationship Type="http://schemas.openxmlformats.org/officeDocument/2006/relationships/slide" Target="/ppt/slides/slide1.xml" Id="R3290122d17634008" /><Relationship Type="http://schemas.openxmlformats.org/officeDocument/2006/relationships/slide" Target="/ppt/slides/slide2.xml" Id="R328f48197773438a" /><Relationship Type="http://schemas.openxmlformats.org/officeDocument/2006/relationships/slide" Target="/ppt/slides/slide3.xml" Id="R2c282d0d01b94fdb" /><Relationship Type="http://schemas.openxmlformats.org/officeDocument/2006/relationships/slide" Target="/ppt/slides/slide4.xml" Id="R4043dfa2ae614a21" /><Relationship Type="http://schemas.openxmlformats.org/officeDocument/2006/relationships/slide" Target="/ppt/slides/slide5.xml" Id="Rc311af53f24549e0" /><Relationship Type="http://schemas.openxmlformats.org/officeDocument/2006/relationships/slide" Target="/ppt/slides/slide6.xml" Id="R6c68550a03044ed5" /><Relationship Type="http://schemas.openxmlformats.org/officeDocument/2006/relationships/slide" Target="/ppt/slides/slide7.xml" Id="R390ae12b1863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c47c08e0f40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93db91566410f" /><Relationship Type="http://schemas.openxmlformats.org/officeDocument/2006/relationships/theme" Target="/ppt/slideMasters/theme/theme1.xml" Id="Rbb2d80bc269b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93db9156641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59245e9e941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a9fa0f60d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0a2ebbd3f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84fa58da6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6e85dc2ac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c8ad83ed042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60fd6f2b6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2 349 334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2 314 562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13 425 145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AUDUN SØRENSEN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Audun Sørensen, Suhms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46 18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