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6e788df54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3068f5c474215"/>
  </p:sldMasterIdLst>
  <p:sldIdLst>
    <p:sldId xmlns:r="http://schemas.openxmlformats.org/officeDocument/2006/relationships" id="256" r:id="R5d71932058884b46"/>
    <p:sldId xmlns:r="http://schemas.openxmlformats.org/officeDocument/2006/relationships" id="257" r:id="R6be3a382ea73489f"/>
    <p:sldId xmlns:r="http://schemas.openxmlformats.org/officeDocument/2006/relationships" id="258" r:id="Rc7341beb4cbd4755"/>
    <p:sldId xmlns:r="http://schemas.openxmlformats.org/officeDocument/2006/relationships" id="259" r:id="R91ccb2eef6c14bc2"/>
    <p:sldId xmlns:r="http://schemas.openxmlformats.org/officeDocument/2006/relationships" id="260" r:id="R7fe2048fde554436"/>
    <p:sldId xmlns:r="http://schemas.openxmlformats.org/officeDocument/2006/relationships" id="261" r:id="R84ddd1ea2c464bd0"/>
    <p:sldId xmlns:r="http://schemas.openxmlformats.org/officeDocument/2006/relationships" id="262" r:id="Rb2db169e2201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3068f5c474215" /><Relationship Type="http://schemas.openxmlformats.org/officeDocument/2006/relationships/slide" Target="/ppt/slides/slide1.xml" Id="R5d71932058884b46" /><Relationship Type="http://schemas.openxmlformats.org/officeDocument/2006/relationships/slide" Target="/ppt/slides/slide2.xml" Id="R6be3a382ea73489f" /><Relationship Type="http://schemas.openxmlformats.org/officeDocument/2006/relationships/slide" Target="/ppt/slides/slide3.xml" Id="Rc7341beb4cbd4755" /><Relationship Type="http://schemas.openxmlformats.org/officeDocument/2006/relationships/slide" Target="/ppt/slides/slide4.xml" Id="R91ccb2eef6c14bc2" /><Relationship Type="http://schemas.openxmlformats.org/officeDocument/2006/relationships/slide" Target="/ppt/slides/slide5.xml" Id="R7fe2048fde554436" /><Relationship Type="http://schemas.openxmlformats.org/officeDocument/2006/relationships/slide" Target="/ppt/slides/slide6.xml" Id="R84ddd1ea2c464bd0" /><Relationship Type="http://schemas.openxmlformats.org/officeDocument/2006/relationships/slide" Target="/ppt/slides/slide7.xml" Id="Rb2db169e2201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1f516d126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37476d2284430" /><Relationship Type="http://schemas.openxmlformats.org/officeDocument/2006/relationships/theme" Target="/ppt/slideMasters/theme/theme1.xml" Id="Re488b93ddb5c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37476d228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db6d09d9c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32ab9e90e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7f483903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a1d5a3a53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f0471a20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71f2b8de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61f4be8f45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