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de6076441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9f539ce12478d"/>
  </p:sldMasterIdLst>
  <p:sldIdLst>
    <p:sldId xmlns:r="http://schemas.openxmlformats.org/officeDocument/2006/relationships" id="256" r:id="Rf7f175c301bf4343"/>
    <p:sldId xmlns:r="http://schemas.openxmlformats.org/officeDocument/2006/relationships" id="257" r:id="R8e6e1a5294fd4f51"/>
    <p:sldId xmlns:r="http://schemas.openxmlformats.org/officeDocument/2006/relationships" id="258" r:id="Rc95b76983ed84a23"/>
    <p:sldId xmlns:r="http://schemas.openxmlformats.org/officeDocument/2006/relationships" id="259" r:id="R6a2495922bdb4b3d"/>
    <p:sldId xmlns:r="http://schemas.openxmlformats.org/officeDocument/2006/relationships" id="260" r:id="Ra5d9f8f1ace2498a"/>
    <p:sldId xmlns:r="http://schemas.openxmlformats.org/officeDocument/2006/relationships" id="261" r:id="Rd72abeca4fdd4027"/>
    <p:sldId xmlns:r="http://schemas.openxmlformats.org/officeDocument/2006/relationships" id="262" r:id="Rac7daf03998d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9f539ce12478d" /><Relationship Type="http://schemas.openxmlformats.org/officeDocument/2006/relationships/slide" Target="/ppt/slides/slide1.xml" Id="Rf7f175c301bf4343" /><Relationship Type="http://schemas.openxmlformats.org/officeDocument/2006/relationships/slide" Target="/ppt/slides/slide2.xml" Id="R8e6e1a5294fd4f51" /><Relationship Type="http://schemas.openxmlformats.org/officeDocument/2006/relationships/slide" Target="/ppt/slides/slide3.xml" Id="Rc95b76983ed84a23" /><Relationship Type="http://schemas.openxmlformats.org/officeDocument/2006/relationships/slide" Target="/ppt/slides/slide4.xml" Id="R6a2495922bdb4b3d" /><Relationship Type="http://schemas.openxmlformats.org/officeDocument/2006/relationships/slide" Target="/ppt/slides/slide5.xml" Id="Ra5d9f8f1ace2498a" /><Relationship Type="http://schemas.openxmlformats.org/officeDocument/2006/relationships/slide" Target="/ppt/slides/slide6.xml" Id="Rd72abeca4fdd4027" /><Relationship Type="http://schemas.openxmlformats.org/officeDocument/2006/relationships/slide" Target="/ppt/slides/slide7.xml" Id="Rac7daf03998d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8f4919c64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fe7d98af43b3" /><Relationship Type="http://schemas.openxmlformats.org/officeDocument/2006/relationships/theme" Target="/ppt/slideMasters/theme/theme1.xml" Id="R5dbf9296d2a4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0fe7d98af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17811514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25a0701c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90436f94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94d26f032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f22ce092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01bb855b7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b11e3e0c2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AMUKAR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AMUKAR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9 363 740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9 421 240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KRISTIAN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