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4fb406cf264e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ca18e3ce8d43db"/>
  </p:sldMasterIdLst>
  <p:sldIdLst>
    <p:sldId xmlns:r="http://schemas.openxmlformats.org/officeDocument/2006/relationships" id="256" r:id="R9f1e0de63af3481a"/>
    <p:sldId xmlns:r="http://schemas.openxmlformats.org/officeDocument/2006/relationships" id="257" r:id="R2d13d0849072418b"/>
    <p:sldId xmlns:r="http://schemas.openxmlformats.org/officeDocument/2006/relationships" id="258" r:id="R58620c61a12841a6"/>
    <p:sldId xmlns:r="http://schemas.openxmlformats.org/officeDocument/2006/relationships" id="259" r:id="R71e23085a7df4f8a"/>
    <p:sldId xmlns:r="http://schemas.openxmlformats.org/officeDocument/2006/relationships" id="260" r:id="Ra58d6865dbcb40c5"/>
    <p:sldId xmlns:r="http://schemas.openxmlformats.org/officeDocument/2006/relationships" id="261" r:id="R0740282fb7b2426c"/>
    <p:sldId xmlns:r="http://schemas.openxmlformats.org/officeDocument/2006/relationships" id="262" r:id="R4f2b3bbb34b548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ca18e3ce8d43db" /><Relationship Type="http://schemas.openxmlformats.org/officeDocument/2006/relationships/slide" Target="/ppt/slides/slide1.xml" Id="R9f1e0de63af3481a" /><Relationship Type="http://schemas.openxmlformats.org/officeDocument/2006/relationships/slide" Target="/ppt/slides/slide2.xml" Id="R2d13d0849072418b" /><Relationship Type="http://schemas.openxmlformats.org/officeDocument/2006/relationships/slide" Target="/ppt/slides/slide3.xml" Id="R58620c61a12841a6" /><Relationship Type="http://schemas.openxmlformats.org/officeDocument/2006/relationships/slide" Target="/ppt/slides/slide4.xml" Id="R71e23085a7df4f8a" /><Relationship Type="http://schemas.openxmlformats.org/officeDocument/2006/relationships/slide" Target="/ppt/slides/slide5.xml" Id="Ra58d6865dbcb40c5" /><Relationship Type="http://schemas.openxmlformats.org/officeDocument/2006/relationships/slide" Target="/ppt/slides/slide6.xml" Id="R0740282fb7b2426c" /><Relationship Type="http://schemas.openxmlformats.org/officeDocument/2006/relationships/slide" Target="/ppt/slides/slide7.xml" Id="R4f2b3bbb34b548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043f0ee4a249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4e475ae98b401a" /><Relationship Type="http://schemas.openxmlformats.org/officeDocument/2006/relationships/theme" Target="/ppt/slideMasters/theme/theme1.xml" Id="Rf76587d7cb7643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4e475ae98b40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668097f1ea41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fa7d38d3324d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c3b7a38d3545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b8e065241843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dce2c38d6945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2ac0b4ce9643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a6bbba955544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NOKS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NOKS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NOKS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NOKS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NOKS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NOKS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147 415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4 983 664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4 674 306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9 344 864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NOKS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 VIVIKE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NOKS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Bo Vivike, Christian Frederiks vei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bovivike@online.no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988 925 314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NOKS AS</a:t>
            </a:r>
          </a:p>
        </p:txBody>
      </p:sp>
    </p:spTree>
  </p:cSld>
  <p:clrMapOvr>
    <a:masterClrMapping xmlns:a="http://schemas.openxmlformats.org/drawingml/2006/main"/>
  </p:clrMapOvr>
</p:sld>
</file>