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ab4fb4c8ef4e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382364014a471a"/>
  </p:sldMasterIdLst>
  <p:sldIdLst>
    <p:sldId xmlns:r="http://schemas.openxmlformats.org/officeDocument/2006/relationships" id="256" r:id="R8d3a46828d584e3c"/>
    <p:sldId xmlns:r="http://schemas.openxmlformats.org/officeDocument/2006/relationships" id="257" r:id="Rf2306258ef2641dc"/>
    <p:sldId xmlns:r="http://schemas.openxmlformats.org/officeDocument/2006/relationships" id="258" r:id="R05b51715352f49db"/>
    <p:sldId xmlns:r="http://schemas.openxmlformats.org/officeDocument/2006/relationships" id="259" r:id="Rf4ac8cbfd317479b"/>
    <p:sldId xmlns:r="http://schemas.openxmlformats.org/officeDocument/2006/relationships" id="260" r:id="Re64e131edd724ced"/>
    <p:sldId xmlns:r="http://schemas.openxmlformats.org/officeDocument/2006/relationships" id="261" r:id="R47696a4c4e5a4f26"/>
    <p:sldId xmlns:r="http://schemas.openxmlformats.org/officeDocument/2006/relationships" id="262" r:id="R1f1e38b0e6e648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382364014a471a" /><Relationship Type="http://schemas.openxmlformats.org/officeDocument/2006/relationships/slide" Target="/ppt/slides/slide1.xml" Id="R8d3a46828d584e3c" /><Relationship Type="http://schemas.openxmlformats.org/officeDocument/2006/relationships/slide" Target="/ppt/slides/slide2.xml" Id="Rf2306258ef2641dc" /><Relationship Type="http://schemas.openxmlformats.org/officeDocument/2006/relationships/slide" Target="/ppt/slides/slide3.xml" Id="R05b51715352f49db" /><Relationship Type="http://schemas.openxmlformats.org/officeDocument/2006/relationships/slide" Target="/ppt/slides/slide4.xml" Id="Rf4ac8cbfd317479b" /><Relationship Type="http://schemas.openxmlformats.org/officeDocument/2006/relationships/slide" Target="/ppt/slides/slide5.xml" Id="Re64e131edd724ced" /><Relationship Type="http://schemas.openxmlformats.org/officeDocument/2006/relationships/slide" Target="/ppt/slides/slide6.xml" Id="R47696a4c4e5a4f26" /><Relationship Type="http://schemas.openxmlformats.org/officeDocument/2006/relationships/slide" Target="/ppt/slides/slide7.xml" Id="R1f1e38b0e6e648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7d6200ba04e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3d4c0a4ae482b" /><Relationship Type="http://schemas.openxmlformats.org/officeDocument/2006/relationships/theme" Target="/ppt/slideMasters/theme/theme1.xml" Id="R4cfa821502b54d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a3d4c0a4ae48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2e3be18c645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f7563a4cb44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233db22314f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40e302c5741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d1334659b4b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9e31dbdc040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e77b6854048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FOKS MARINE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FOKS MARINE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430 881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−484 613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2 718 118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28 888 752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38 903 474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MORTEN GRØNNEBERG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Wettergrens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988 925 403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