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22ad91af3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e722868d54087"/>
  </p:sldMasterIdLst>
  <p:sldIdLst>
    <p:sldId xmlns:r="http://schemas.openxmlformats.org/officeDocument/2006/relationships" id="256" r:id="R75551c8c1f5f4f52"/>
    <p:sldId xmlns:r="http://schemas.openxmlformats.org/officeDocument/2006/relationships" id="257" r:id="R9d8b6538a42c43c3"/>
    <p:sldId xmlns:r="http://schemas.openxmlformats.org/officeDocument/2006/relationships" id="258" r:id="Rf4ff1e52bdf44c98"/>
    <p:sldId xmlns:r="http://schemas.openxmlformats.org/officeDocument/2006/relationships" id="259" r:id="Ra1ed0dcd57f840f6"/>
    <p:sldId xmlns:r="http://schemas.openxmlformats.org/officeDocument/2006/relationships" id="260" r:id="R36df91a9820546d8"/>
    <p:sldId xmlns:r="http://schemas.openxmlformats.org/officeDocument/2006/relationships" id="261" r:id="Rbeb5e7fb570c47f8"/>
    <p:sldId xmlns:r="http://schemas.openxmlformats.org/officeDocument/2006/relationships" id="262" r:id="Reac36aec0aee4d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e722868d54087" /><Relationship Type="http://schemas.openxmlformats.org/officeDocument/2006/relationships/slide" Target="/ppt/slides/slide1.xml" Id="R75551c8c1f5f4f52" /><Relationship Type="http://schemas.openxmlformats.org/officeDocument/2006/relationships/slide" Target="/ppt/slides/slide2.xml" Id="R9d8b6538a42c43c3" /><Relationship Type="http://schemas.openxmlformats.org/officeDocument/2006/relationships/slide" Target="/ppt/slides/slide3.xml" Id="Rf4ff1e52bdf44c98" /><Relationship Type="http://schemas.openxmlformats.org/officeDocument/2006/relationships/slide" Target="/ppt/slides/slide4.xml" Id="Ra1ed0dcd57f840f6" /><Relationship Type="http://schemas.openxmlformats.org/officeDocument/2006/relationships/slide" Target="/ppt/slides/slide5.xml" Id="R36df91a9820546d8" /><Relationship Type="http://schemas.openxmlformats.org/officeDocument/2006/relationships/slide" Target="/ppt/slides/slide6.xml" Id="Rbeb5e7fb570c47f8" /><Relationship Type="http://schemas.openxmlformats.org/officeDocument/2006/relationships/slide" Target="/ppt/slides/slide7.xml" Id="Reac36aec0aee4d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f227a207c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418b1eb314af3" /><Relationship Type="http://schemas.openxmlformats.org/officeDocument/2006/relationships/theme" Target="/ppt/slideMasters/theme/theme1.xml" Id="R07f4ccb54a6c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418b1eb31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556fadcf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f3b23cfd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c07b76325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f9055bbfb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eafd6b67349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619b2e7c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8dce60207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60 224 855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 KVISVIK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Puls Eiendom AS, 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