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0c126ee67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8447f8f0c453b"/>
  </p:sldMasterIdLst>
  <p:sldIdLst>
    <p:sldId xmlns:r="http://schemas.openxmlformats.org/officeDocument/2006/relationships" id="256" r:id="R80fc14b14098434c"/>
    <p:sldId xmlns:r="http://schemas.openxmlformats.org/officeDocument/2006/relationships" id="257" r:id="Rbe713e4baeca4db6"/>
    <p:sldId xmlns:r="http://schemas.openxmlformats.org/officeDocument/2006/relationships" id="258" r:id="R910e04989f484d43"/>
    <p:sldId xmlns:r="http://schemas.openxmlformats.org/officeDocument/2006/relationships" id="259" r:id="Rba1f189870a84e33"/>
    <p:sldId xmlns:r="http://schemas.openxmlformats.org/officeDocument/2006/relationships" id="260" r:id="R278c38e75b37477c"/>
    <p:sldId xmlns:r="http://schemas.openxmlformats.org/officeDocument/2006/relationships" id="261" r:id="Rc30b78715bc74539"/>
    <p:sldId xmlns:r="http://schemas.openxmlformats.org/officeDocument/2006/relationships" id="262" r:id="R7d2de20da2fd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8447f8f0c453b" /><Relationship Type="http://schemas.openxmlformats.org/officeDocument/2006/relationships/slide" Target="/ppt/slides/slide1.xml" Id="R80fc14b14098434c" /><Relationship Type="http://schemas.openxmlformats.org/officeDocument/2006/relationships/slide" Target="/ppt/slides/slide2.xml" Id="Rbe713e4baeca4db6" /><Relationship Type="http://schemas.openxmlformats.org/officeDocument/2006/relationships/slide" Target="/ppt/slides/slide3.xml" Id="R910e04989f484d43" /><Relationship Type="http://schemas.openxmlformats.org/officeDocument/2006/relationships/slide" Target="/ppt/slides/slide4.xml" Id="Rba1f189870a84e33" /><Relationship Type="http://schemas.openxmlformats.org/officeDocument/2006/relationships/slide" Target="/ppt/slides/slide5.xml" Id="R278c38e75b37477c" /><Relationship Type="http://schemas.openxmlformats.org/officeDocument/2006/relationships/slide" Target="/ppt/slides/slide6.xml" Id="Rc30b78715bc74539" /><Relationship Type="http://schemas.openxmlformats.org/officeDocument/2006/relationships/slide" Target="/ppt/slides/slide7.xml" Id="R7d2de20da2fd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b2f960f6c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a0a517c314473" /><Relationship Type="http://schemas.openxmlformats.org/officeDocument/2006/relationships/theme" Target="/ppt/slideMasters/theme/theme1.xml" Id="Rda965ef733ed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a0a517c31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12667bd1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0b1eac69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235e35d19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abb7b61f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292d0d53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d0917706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a0751a479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LANGTVEDT KARLSEN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LIEN KARLSEN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