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3a5a982ce3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0d14ceeaa4851"/>
  </p:sldMasterIdLst>
  <p:sldIdLst>
    <p:sldId xmlns:r="http://schemas.openxmlformats.org/officeDocument/2006/relationships" id="256" r:id="R19f875deac604fcd"/>
    <p:sldId xmlns:r="http://schemas.openxmlformats.org/officeDocument/2006/relationships" id="257" r:id="R63143e68c6aa42c9"/>
    <p:sldId xmlns:r="http://schemas.openxmlformats.org/officeDocument/2006/relationships" id="258" r:id="R124b18fea7f54231"/>
    <p:sldId xmlns:r="http://schemas.openxmlformats.org/officeDocument/2006/relationships" id="259" r:id="Rd1168d51247e4bbd"/>
    <p:sldId xmlns:r="http://schemas.openxmlformats.org/officeDocument/2006/relationships" id="260" r:id="Rac1ef5912ba4476b"/>
    <p:sldId xmlns:r="http://schemas.openxmlformats.org/officeDocument/2006/relationships" id="261" r:id="R9b900160c4744715"/>
    <p:sldId xmlns:r="http://schemas.openxmlformats.org/officeDocument/2006/relationships" id="262" r:id="R420d04b19dca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0d14ceeaa4851" /><Relationship Type="http://schemas.openxmlformats.org/officeDocument/2006/relationships/slide" Target="/ppt/slides/slide1.xml" Id="R19f875deac604fcd" /><Relationship Type="http://schemas.openxmlformats.org/officeDocument/2006/relationships/slide" Target="/ppt/slides/slide2.xml" Id="R63143e68c6aa42c9" /><Relationship Type="http://schemas.openxmlformats.org/officeDocument/2006/relationships/slide" Target="/ppt/slides/slide3.xml" Id="R124b18fea7f54231" /><Relationship Type="http://schemas.openxmlformats.org/officeDocument/2006/relationships/slide" Target="/ppt/slides/slide4.xml" Id="Rd1168d51247e4bbd" /><Relationship Type="http://schemas.openxmlformats.org/officeDocument/2006/relationships/slide" Target="/ppt/slides/slide5.xml" Id="Rac1ef5912ba4476b" /><Relationship Type="http://schemas.openxmlformats.org/officeDocument/2006/relationships/slide" Target="/ppt/slides/slide6.xml" Id="R9b900160c4744715" /><Relationship Type="http://schemas.openxmlformats.org/officeDocument/2006/relationships/slide" Target="/ppt/slides/slide7.xml" Id="R420d04b19dca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46aef37dd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84ac00bf14122" /><Relationship Type="http://schemas.openxmlformats.org/officeDocument/2006/relationships/theme" Target="/ppt/slideMasters/theme/theme1.xml" Id="R03c8dc45ab38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84ac00bf1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09ae4834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afd214466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df813995e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f28cf73df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9ce34d7cc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ca2de663345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df15c9bf8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SANDVIK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ANDREAS SANDVIK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KOLØEN SANDVIK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JUSTINE KOLØEN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