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4c078987c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8c24102104d34"/>
  </p:sldMasterIdLst>
  <p:sldIdLst>
    <p:sldId xmlns:r="http://schemas.openxmlformats.org/officeDocument/2006/relationships" id="256" r:id="Rfe67617f06124bef"/>
    <p:sldId xmlns:r="http://schemas.openxmlformats.org/officeDocument/2006/relationships" id="257" r:id="R3563e89feb554a23"/>
    <p:sldId xmlns:r="http://schemas.openxmlformats.org/officeDocument/2006/relationships" id="258" r:id="R26a02b4586d5416b"/>
    <p:sldId xmlns:r="http://schemas.openxmlformats.org/officeDocument/2006/relationships" id="259" r:id="Rfa4bd6f5864d4237"/>
    <p:sldId xmlns:r="http://schemas.openxmlformats.org/officeDocument/2006/relationships" id="260" r:id="R09f7b9dafcad40f0"/>
    <p:sldId xmlns:r="http://schemas.openxmlformats.org/officeDocument/2006/relationships" id="261" r:id="R32341024691d4b3d"/>
    <p:sldId xmlns:r="http://schemas.openxmlformats.org/officeDocument/2006/relationships" id="262" r:id="R38f0921b93f947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8c24102104d34" /><Relationship Type="http://schemas.openxmlformats.org/officeDocument/2006/relationships/slide" Target="/ppt/slides/slide1.xml" Id="Rfe67617f06124bef" /><Relationship Type="http://schemas.openxmlformats.org/officeDocument/2006/relationships/slide" Target="/ppt/slides/slide2.xml" Id="R3563e89feb554a23" /><Relationship Type="http://schemas.openxmlformats.org/officeDocument/2006/relationships/slide" Target="/ppt/slides/slide3.xml" Id="R26a02b4586d5416b" /><Relationship Type="http://schemas.openxmlformats.org/officeDocument/2006/relationships/slide" Target="/ppt/slides/slide4.xml" Id="Rfa4bd6f5864d4237" /><Relationship Type="http://schemas.openxmlformats.org/officeDocument/2006/relationships/slide" Target="/ppt/slides/slide5.xml" Id="R09f7b9dafcad40f0" /><Relationship Type="http://schemas.openxmlformats.org/officeDocument/2006/relationships/slide" Target="/ppt/slides/slide6.xml" Id="R32341024691d4b3d" /><Relationship Type="http://schemas.openxmlformats.org/officeDocument/2006/relationships/slide" Target="/ppt/slides/slide7.xml" Id="R38f0921b93f947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7d7b6c6754a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e738a702b4751" /><Relationship Type="http://schemas.openxmlformats.org/officeDocument/2006/relationships/theme" Target="/ppt/slideMasters/theme/theme1.xml" Id="R8db5737f421a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e738a702b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4c9bbbc1a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6d8eb5b36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b0ee54da3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a92e2dfe1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60c1157a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9bc1332e2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34fade30c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MARISUND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29 195 697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DAG NORHEIM  –  63,4 %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BRÆKKE NORHEIM  –  36,6 %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Håhammarbrautene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77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paal.norheim@lyse.net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988 932 175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MARISUND HOLDING AS</a:t>
            </a:r>
          </a:p>
        </p:txBody>
      </p:sp>
    </p:spTree>
  </p:cSld>
  <p:clrMapOvr>
    <a:masterClrMapping xmlns:a="http://schemas.openxmlformats.org/drawingml/2006/main"/>
  </p:clrMapOvr>
</p:sld>
</file>