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04621ccf5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63bbad4f049d8"/>
  </p:sldMasterIdLst>
  <p:sldIdLst>
    <p:sldId xmlns:r="http://schemas.openxmlformats.org/officeDocument/2006/relationships" id="256" r:id="R82deecbd1bca4c6f"/>
    <p:sldId xmlns:r="http://schemas.openxmlformats.org/officeDocument/2006/relationships" id="257" r:id="R1a089879a9204f3b"/>
    <p:sldId xmlns:r="http://schemas.openxmlformats.org/officeDocument/2006/relationships" id="258" r:id="R09b8a81e70a141ae"/>
    <p:sldId xmlns:r="http://schemas.openxmlformats.org/officeDocument/2006/relationships" id="259" r:id="R556d07afb3794566"/>
    <p:sldId xmlns:r="http://schemas.openxmlformats.org/officeDocument/2006/relationships" id="260" r:id="Rd1fbf621ea5e41d0"/>
    <p:sldId xmlns:r="http://schemas.openxmlformats.org/officeDocument/2006/relationships" id="261" r:id="R43527c24adf046fa"/>
    <p:sldId xmlns:r="http://schemas.openxmlformats.org/officeDocument/2006/relationships" id="262" r:id="R5d9f61b2320a4a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63bbad4f049d8" /><Relationship Type="http://schemas.openxmlformats.org/officeDocument/2006/relationships/slide" Target="/ppt/slides/slide1.xml" Id="R82deecbd1bca4c6f" /><Relationship Type="http://schemas.openxmlformats.org/officeDocument/2006/relationships/slide" Target="/ppt/slides/slide2.xml" Id="R1a089879a9204f3b" /><Relationship Type="http://schemas.openxmlformats.org/officeDocument/2006/relationships/slide" Target="/ppt/slides/slide3.xml" Id="R09b8a81e70a141ae" /><Relationship Type="http://schemas.openxmlformats.org/officeDocument/2006/relationships/slide" Target="/ppt/slides/slide4.xml" Id="R556d07afb3794566" /><Relationship Type="http://schemas.openxmlformats.org/officeDocument/2006/relationships/slide" Target="/ppt/slides/slide5.xml" Id="Rd1fbf621ea5e41d0" /><Relationship Type="http://schemas.openxmlformats.org/officeDocument/2006/relationships/slide" Target="/ppt/slides/slide6.xml" Id="R43527c24adf046fa" /><Relationship Type="http://schemas.openxmlformats.org/officeDocument/2006/relationships/slide" Target="/ppt/slides/slide7.xml" Id="R5d9f61b2320a4a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9cfdf226f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f559a94734630" /><Relationship Type="http://schemas.openxmlformats.org/officeDocument/2006/relationships/theme" Target="/ppt/slideMasters/theme/theme1.xml" Id="R039430ac59ca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ef559a9473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f3e7f2ba047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73478895c49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25cbc430d48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149e5468a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853ec73e5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e08c2c94e40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619e5fa7c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LINDEMAN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LINDEMAN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−1 439 182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232 618 992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234 700 006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ALEXANDER LINDEMAN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Lindeman, Mogens Thorsens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920685480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morten@lindeman.no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988 933 481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LINDEMAN AS</a:t>
            </a:r>
          </a:p>
        </p:txBody>
      </p:sp>
    </p:spTree>
  </p:cSld>
  <p:clrMapOvr>
    <a:masterClrMapping xmlns:a="http://schemas.openxmlformats.org/drawingml/2006/main"/>
  </p:clrMapOvr>
</p:sld>
</file>