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0b234e954045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1030a08b294524"/>
  </p:sldMasterIdLst>
  <p:sldIdLst>
    <p:sldId xmlns:r="http://schemas.openxmlformats.org/officeDocument/2006/relationships" id="256" r:id="R7cb6d05322a24b6c"/>
    <p:sldId xmlns:r="http://schemas.openxmlformats.org/officeDocument/2006/relationships" id="257" r:id="Rdfb7c5568f774c9f"/>
    <p:sldId xmlns:r="http://schemas.openxmlformats.org/officeDocument/2006/relationships" id="258" r:id="R1b947228dd6f454d"/>
    <p:sldId xmlns:r="http://schemas.openxmlformats.org/officeDocument/2006/relationships" id="259" r:id="R39ee1499a33b406f"/>
    <p:sldId xmlns:r="http://schemas.openxmlformats.org/officeDocument/2006/relationships" id="260" r:id="R97a1ed4f964f4a98"/>
    <p:sldId xmlns:r="http://schemas.openxmlformats.org/officeDocument/2006/relationships" id="261" r:id="R9e4a29f51d964b46"/>
    <p:sldId xmlns:r="http://schemas.openxmlformats.org/officeDocument/2006/relationships" id="262" r:id="Re3ade776893141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030a08b294524" /><Relationship Type="http://schemas.openxmlformats.org/officeDocument/2006/relationships/slide" Target="/ppt/slides/slide1.xml" Id="R7cb6d05322a24b6c" /><Relationship Type="http://schemas.openxmlformats.org/officeDocument/2006/relationships/slide" Target="/ppt/slides/slide2.xml" Id="Rdfb7c5568f774c9f" /><Relationship Type="http://schemas.openxmlformats.org/officeDocument/2006/relationships/slide" Target="/ppt/slides/slide3.xml" Id="R1b947228dd6f454d" /><Relationship Type="http://schemas.openxmlformats.org/officeDocument/2006/relationships/slide" Target="/ppt/slides/slide4.xml" Id="R39ee1499a33b406f" /><Relationship Type="http://schemas.openxmlformats.org/officeDocument/2006/relationships/slide" Target="/ppt/slides/slide5.xml" Id="R97a1ed4f964f4a98" /><Relationship Type="http://schemas.openxmlformats.org/officeDocument/2006/relationships/slide" Target="/ppt/slides/slide6.xml" Id="R9e4a29f51d964b46" /><Relationship Type="http://schemas.openxmlformats.org/officeDocument/2006/relationships/slide" Target="/ppt/slides/slide7.xml" Id="Re3ade776893141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569f239114d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d1bded58447f2" /><Relationship Type="http://schemas.openxmlformats.org/officeDocument/2006/relationships/theme" Target="/ppt/slideMasters/theme/theme1.xml" Id="R621164b435274b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1d1bded58447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15ce1f40442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ae4c2cfa442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c61fb61ca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0568fddfe4a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14a2c54a4a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a3122e5e14c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f8ccbb9da4f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JIVANMUKTA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JIVANMUKTA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27 829 174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63 872 993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93 069 321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VEEN CAMILLA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Avaldsnesgata 95B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988 934 984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JIVANMUKTA AS</a:t>
            </a:r>
          </a:p>
        </p:txBody>
      </p:sp>
    </p:spTree>
  </p:cSld>
  <p:clrMapOvr>
    <a:masterClrMapping xmlns:a="http://schemas.openxmlformats.org/drawingml/2006/main"/>
  </p:clrMapOvr>
</p:sld>
</file>