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787c1db5e640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89479b5c1b4122"/>
  </p:sldMasterIdLst>
  <p:sldIdLst>
    <p:sldId xmlns:r="http://schemas.openxmlformats.org/officeDocument/2006/relationships" id="256" r:id="Rcd78a2facf384cd0"/>
    <p:sldId xmlns:r="http://schemas.openxmlformats.org/officeDocument/2006/relationships" id="257" r:id="R4f40645ab34f4522"/>
    <p:sldId xmlns:r="http://schemas.openxmlformats.org/officeDocument/2006/relationships" id="258" r:id="R1c61aabdf84d49b6"/>
    <p:sldId xmlns:r="http://schemas.openxmlformats.org/officeDocument/2006/relationships" id="259" r:id="Rc51fb204996b416d"/>
    <p:sldId xmlns:r="http://schemas.openxmlformats.org/officeDocument/2006/relationships" id="260" r:id="R349281961f2a4c49"/>
    <p:sldId xmlns:r="http://schemas.openxmlformats.org/officeDocument/2006/relationships" id="261" r:id="Rcc8ca332adcd48be"/>
    <p:sldId xmlns:r="http://schemas.openxmlformats.org/officeDocument/2006/relationships" id="262" r:id="R30e96363170243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89479b5c1b4122" /><Relationship Type="http://schemas.openxmlformats.org/officeDocument/2006/relationships/slide" Target="/ppt/slides/slide1.xml" Id="Rcd78a2facf384cd0" /><Relationship Type="http://schemas.openxmlformats.org/officeDocument/2006/relationships/slide" Target="/ppt/slides/slide2.xml" Id="R4f40645ab34f4522" /><Relationship Type="http://schemas.openxmlformats.org/officeDocument/2006/relationships/slide" Target="/ppt/slides/slide3.xml" Id="R1c61aabdf84d49b6" /><Relationship Type="http://schemas.openxmlformats.org/officeDocument/2006/relationships/slide" Target="/ppt/slides/slide4.xml" Id="Rc51fb204996b416d" /><Relationship Type="http://schemas.openxmlformats.org/officeDocument/2006/relationships/slide" Target="/ppt/slides/slide5.xml" Id="R349281961f2a4c49" /><Relationship Type="http://schemas.openxmlformats.org/officeDocument/2006/relationships/slide" Target="/ppt/slides/slide6.xml" Id="Rcc8ca332adcd48be" /><Relationship Type="http://schemas.openxmlformats.org/officeDocument/2006/relationships/slide" Target="/ppt/slides/slide7.xml" Id="R30e96363170243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50fbb664b54b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4cae432a64669" /><Relationship Type="http://schemas.openxmlformats.org/officeDocument/2006/relationships/theme" Target="/ppt/slideMasters/theme/theme1.xml" Id="R45d92778cd7242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54cae432a646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61fa6dff94c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0312aeff54f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235c62e3b45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889e7dbc546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58270bf364e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e6c63248d47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b596580c549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SEKLA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SEKLA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93 600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−528 378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18 219 094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145 586 454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160 269 133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ARNE FLÅTTEN  –  83,3 %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ARNE FLÅTTEN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Skaustranda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3209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988 939 978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SEKLA AS</a:t>
            </a:r>
          </a:p>
        </p:txBody>
      </p:sp>
    </p:spTree>
  </p:cSld>
  <p:clrMapOvr>
    <a:masterClrMapping xmlns:a="http://schemas.openxmlformats.org/drawingml/2006/main"/>
  </p:clrMapOvr>
</p:sld>
</file>