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4fb0dcafd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9372b18034550"/>
  </p:sldMasterIdLst>
  <p:sldIdLst>
    <p:sldId xmlns:r="http://schemas.openxmlformats.org/officeDocument/2006/relationships" id="256" r:id="R1dbe03b17b0a4228"/>
    <p:sldId xmlns:r="http://schemas.openxmlformats.org/officeDocument/2006/relationships" id="257" r:id="R22bdb45f13ab4c35"/>
    <p:sldId xmlns:r="http://schemas.openxmlformats.org/officeDocument/2006/relationships" id="258" r:id="R83fb3609fd8348c7"/>
    <p:sldId xmlns:r="http://schemas.openxmlformats.org/officeDocument/2006/relationships" id="259" r:id="R3236fe870efb4b28"/>
    <p:sldId xmlns:r="http://schemas.openxmlformats.org/officeDocument/2006/relationships" id="260" r:id="Ra9b0b3d7d39c4ec2"/>
    <p:sldId xmlns:r="http://schemas.openxmlformats.org/officeDocument/2006/relationships" id="261" r:id="Rd1a09d0be5c04516"/>
    <p:sldId xmlns:r="http://schemas.openxmlformats.org/officeDocument/2006/relationships" id="262" r:id="R6860a1488be1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9372b18034550" /><Relationship Type="http://schemas.openxmlformats.org/officeDocument/2006/relationships/slide" Target="/ppt/slides/slide1.xml" Id="R1dbe03b17b0a4228" /><Relationship Type="http://schemas.openxmlformats.org/officeDocument/2006/relationships/slide" Target="/ppt/slides/slide2.xml" Id="R22bdb45f13ab4c35" /><Relationship Type="http://schemas.openxmlformats.org/officeDocument/2006/relationships/slide" Target="/ppt/slides/slide3.xml" Id="R83fb3609fd8348c7" /><Relationship Type="http://schemas.openxmlformats.org/officeDocument/2006/relationships/slide" Target="/ppt/slides/slide4.xml" Id="R3236fe870efb4b28" /><Relationship Type="http://schemas.openxmlformats.org/officeDocument/2006/relationships/slide" Target="/ppt/slides/slide5.xml" Id="Ra9b0b3d7d39c4ec2" /><Relationship Type="http://schemas.openxmlformats.org/officeDocument/2006/relationships/slide" Target="/ppt/slides/slide6.xml" Id="Rd1a09d0be5c04516" /><Relationship Type="http://schemas.openxmlformats.org/officeDocument/2006/relationships/slide" Target="/ppt/slides/slide7.xml" Id="R6860a1488be1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5dfee8b9d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60105482d4585" /><Relationship Type="http://schemas.openxmlformats.org/officeDocument/2006/relationships/theme" Target="/ppt/slideMasters/theme/theme1.xml" Id="Rcb5e8cf7199a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60105482d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caccba9f848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80d9f904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0b917368b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9d551626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b97721b3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c69ae606c4f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0d283a06a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HÅKEDAL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Nestvikveien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