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a30827545144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b48f332ea54314"/>
  </p:sldMasterIdLst>
  <p:sldIdLst>
    <p:sldId xmlns:r="http://schemas.openxmlformats.org/officeDocument/2006/relationships" id="256" r:id="Rfc9f795045434eb0"/>
    <p:sldId xmlns:r="http://schemas.openxmlformats.org/officeDocument/2006/relationships" id="257" r:id="R712b147952d94b89"/>
    <p:sldId xmlns:r="http://schemas.openxmlformats.org/officeDocument/2006/relationships" id="258" r:id="R42865a6f42d24b3e"/>
    <p:sldId xmlns:r="http://schemas.openxmlformats.org/officeDocument/2006/relationships" id="259" r:id="Rc721dc38e9284517"/>
    <p:sldId xmlns:r="http://schemas.openxmlformats.org/officeDocument/2006/relationships" id="260" r:id="R8219dfb84a5c4c46"/>
    <p:sldId xmlns:r="http://schemas.openxmlformats.org/officeDocument/2006/relationships" id="261" r:id="Rc048826fcd3e4cb2"/>
    <p:sldId xmlns:r="http://schemas.openxmlformats.org/officeDocument/2006/relationships" id="262" r:id="R6d8052c09e1045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b48f332ea54314" /><Relationship Type="http://schemas.openxmlformats.org/officeDocument/2006/relationships/slide" Target="/ppt/slides/slide1.xml" Id="Rfc9f795045434eb0" /><Relationship Type="http://schemas.openxmlformats.org/officeDocument/2006/relationships/slide" Target="/ppt/slides/slide2.xml" Id="R712b147952d94b89" /><Relationship Type="http://schemas.openxmlformats.org/officeDocument/2006/relationships/slide" Target="/ppt/slides/slide3.xml" Id="R42865a6f42d24b3e" /><Relationship Type="http://schemas.openxmlformats.org/officeDocument/2006/relationships/slide" Target="/ppt/slides/slide4.xml" Id="Rc721dc38e9284517" /><Relationship Type="http://schemas.openxmlformats.org/officeDocument/2006/relationships/slide" Target="/ppt/slides/slide5.xml" Id="R8219dfb84a5c4c46" /><Relationship Type="http://schemas.openxmlformats.org/officeDocument/2006/relationships/slide" Target="/ppt/slides/slide6.xml" Id="Rc048826fcd3e4cb2" /><Relationship Type="http://schemas.openxmlformats.org/officeDocument/2006/relationships/slide" Target="/ppt/slides/slide7.xml" Id="R6d8052c09e1045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592678c1e44c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537d5880c4a41" /><Relationship Type="http://schemas.openxmlformats.org/officeDocument/2006/relationships/theme" Target="/ppt/slideMasters/theme/theme1.xml" Id="Ra6bba205423744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f537d5880c4a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b8ed87e2d46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2e631eb0b43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b286280e34d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52c82559d40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e0fab161d4e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4ffa2024f44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0e0bb07d54c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NAVIGARE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NAVIGARE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NAVIGARE 1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NAVIGARE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NAVIGARE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NAVIGARE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160 275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91 373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4 195 834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36 889 547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37 256 294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NAVIGARE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 OMA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OMA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OMA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HELGA OLSETH OMA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HELGA OLSETH OMA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ORDIN OMA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NAVIGARE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Meierigata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988 948 381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NAVIGARE 1 AS</a:t>
            </a:r>
          </a:p>
        </p:txBody>
      </p:sp>
    </p:spTree>
  </p:cSld>
  <p:clrMapOvr>
    <a:masterClrMapping xmlns:a="http://schemas.openxmlformats.org/drawingml/2006/main"/>
  </p:clrMapOvr>
</p:sld>
</file>